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6"/>
  </p:notesMasterIdLst>
  <p:handoutMasterIdLst>
    <p:handoutMasterId r:id="rId57"/>
  </p:handoutMasterIdLst>
  <p:sldIdLst>
    <p:sldId id="303" r:id="rId5"/>
    <p:sldId id="330" r:id="rId6"/>
    <p:sldId id="286" r:id="rId7"/>
    <p:sldId id="299" r:id="rId8"/>
    <p:sldId id="300" r:id="rId9"/>
    <p:sldId id="334" r:id="rId10"/>
    <p:sldId id="296" r:id="rId11"/>
    <p:sldId id="285" r:id="rId12"/>
    <p:sldId id="337" r:id="rId13"/>
    <p:sldId id="310" r:id="rId14"/>
    <p:sldId id="312" r:id="rId15"/>
    <p:sldId id="289" r:id="rId16"/>
    <p:sldId id="291" r:id="rId17"/>
    <p:sldId id="347" r:id="rId18"/>
    <p:sldId id="348" r:id="rId19"/>
    <p:sldId id="350" r:id="rId20"/>
    <p:sldId id="351" r:id="rId21"/>
    <p:sldId id="352" r:id="rId22"/>
    <p:sldId id="353" r:id="rId23"/>
    <p:sldId id="297" r:id="rId24"/>
    <p:sldId id="315" r:id="rId25"/>
    <p:sldId id="307" r:id="rId26"/>
    <p:sldId id="298" r:id="rId27"/>
    <p:sldId id="295" r:id="rId28"/>
    <p:sldId id="322" r:id="rId29"/>
    <p:sldId id="323" r:id="rId30"/>
    <p:sldId id="324" r:id="rId31"/>
    <p:sldId id="354" r:id="rId32"/>
    <p:sldId id="313" r:id="rId33"/>
    <p:sldId id="329" r:id="rId34"/>
    <p:sldId id="336" r:id="rId35"/>
    <p:sldId id="338" r:id="rId36"/>
    <p:sldId id="339" r:id="rId37"/>
    <p:sldId id="340" r:id="rId38"/>
    <p:sldId id="355" r:id="rId39"/>
    <p:sldId id="328" r:id="rId40"/>
    <p:sldId id="325" r:id="rId41"/>
    <p:sldId id="316" r:id="rId42"/>
    <p:sldId id="357" r:id="rId43"/>
    <p:sldId id="358" r:id="rId44"/>
    <p:sldId id="359" r:id="rId45"/>
    <p:sldId id="360" r:id="rId46"/>
    <p:sldId id="361" r:id="rId47"/>
    <p:sldId id="362" r:id="rId48"/>
    <p:sldId id="363" r:id="rId49"/>
    <p:sldId id="341" r:id="rId50"/>
    <p:sldId id="342" r:id="rId51"/>
    <p:sldId id="343" r:id="rId52"/>
    <p:sldId id="356" r:id="rId53"/>
    <p:sldId id="345" r:id="rId54"/>
    <p:sldId id="335"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41C6B62-668B-4DFE-6699-42B0C3F7C9CD}" name="Mairead Hallissey" initials="MH" userId="S::MHalliss@acneuro.com::0079b785-961e-4ea4-9557-2997036470c3" providerId="AD"/>
  <p188:author id="{D76B6277-432D-C8F0-B3E6-AFADFC5AD6A5}" name="Mairead Hallissey" initials="MH" userId="S::mhalliss@acneuro.com::0079b785-961e-4ea4-9557-2997036470c3" providerId="AD"/>
  <p188:author id="{CAFA318A-5EB2-AD6C-B096-2A15B04AF367}" name="David Klein" initials="DK" userId="S::dklein@acneuro.com::a04c8a25-4972-4687-aa79-1288db4d5d85" providerId="AD"/>
  <p188:author id="{9EFDA5CD-E45A-28FC-06A7-6E347F0C8DBA}" name="Dorota Korzepa" initials="DK" userId="S::dkorzepa@acneuro.com::d3074d20-e19a-4ea0-99e2-34e2fc045d56" providerId="AD"/>
  <p188:author id="{2DA801CE-3E2D-987C-3818-CD4832A110AA}" name="Soufyane Messouci" initials="SM" userId="S::smessouc@acneuro.com::0b663c1c-1100-4bc4-bb05-ce14aa5b19c2" providerId="AD"/>
  <p188:author id="{2BA7E2D2-2BB4-9738-DD83-7017AB4691EE}" name="Barbara Quera" initials="BQ" userId="S::bquera@acneuro.com::352bef0b-c52b-4272-9b3d-d22a0423a36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531AED"/>
    <a:srgbClr val="1DDDD6"/>
    <a:srgbClr val="404040"/>
    <a:srgbClr val="070333"/>
    <a:srgbClr val="EBEFF2"/>
    <a:srgbClr val="F6F8FC"/>
    <a:srgbClr val="D0D8DF"/>
    <a:srgbClr val="CFD8DE"/>
    <a:srgbClr val="ED531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ABB6B-81CA-4F9D-B3E0-6B8468B9D86C}" v="18" dt="2023-03-29T09:49:47.4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5" autoAdjust="0"/>
    <p:restoredTop sz="95926" autoAdjust="0"/>
  </p:normalViewPr>
  <p:slideViewPr>
    <p:cSldViewPr snapToGrid="0">
      <p:cViewPr varScale="1">
        <p:scale>
          <a:sx n="109" d="100"/>
          <a:sy n="109" d="100"/>
        </p:scale>
        <p:origin x="660" y="108"/>
      </p:cViewPr>
      <p:guideLst/>
    </p:cSldViewPr>
  </p:slideViewPr>
  <p:notesTextViewPr>
    <p:cViewPr>
      <p:scale>
        <a:sx n="1" d="1"/>
        <a:sy n="1" d="1"/>
      </p:scale>
      <p:origin x="0" y="0"/>
    </p:cViewPr>
  </p:notesTextViewPr>
  <p:sorterViewPr>
    <p:cViewPr>
      <p:scale>
        <a:sx n="189" d="100"/>
        <a:sy n="189" d="100"/>
      </p:scale>
      <p:origin x="0" y="0"/>
    </p:cViewPr>
  </p:sorterViewPr>
  <p:notesViewPr>
    <p:cSldViewPr snapToGrid="0">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gnieszka Stupakowska" userId="1b0d8b19-aff1-4991-8614-a2fc71efbfcd" providerId="ADAL" clId="{875ABB6B-81CA-4F9D-B3E0-6B8468B9D86C}"/>
    <pc:docChg chg="undo redo custSel modSld">
      <pc:chgData name="Agnieszka Stupakowska" userId="1b0d8b19-aff1-4991-8614-a2fc71efbfcd" providerId="ADAL" clId="{875ABB6B-81CA-4F9D-B3E0-6B8468B9D86C}" dt="2023-04-03T07:36:43.652" v="520" actId="27636"/>
      <pc:docMkLst>
        <pc:docMk/>
      </pc:docMkLst>
      <pc:sldChg chg="modSp mod delCm">
        <pc:chgData name="Agnieszka Stupakowska" userId="1b0d8b19-aff1-4991-8614-a2fc71efbfcd" providerId="ADAL" clId="{875ABB6B-81CA-4F9D-B3E0-6B8468B9D86C}" dt="2023-04-03T07:36:43.652" v="520" actId="27636"/>
        <pc:sldMkLst>
          <pc:docMk/>
          <pc:sldMk cId="121750129" sldId="285"/>
        </pc:sldMkLst>
        <pc:spChg chg="mod">
          <ac:chgData name="Agnieszka Stupakowska" userId="1b0d8b19-aff1-4991-8614-a2fc71efbfcd" providerId="ADAL" clId="{875ABB6B-81CA-4F9D-B3E0-6B8468B9D86C}" dt="2023-04-03T07:36:43.652" v="520" actId="27636"/>
          <ac:spMkLst>
            <pc:docMk/>
            <pc:sldMk cId="121750129" sldId="285"/>
            <ac:spMk id="9" creationId="{71FC67B4-9272-1246-9B5B-408D7F31DFA0}"/>
          </ac:spMkLst>
        </pc:spChg>
        <pc:spChg chg="mod">
          <ac:chgData name="Agnieszka Stupakowska" userId="1b0d8b19-aff1-4991-8614-a2fc71efbfcd" providerId="ADAL" clId="{875ABB6B-81CA-4F9D-B3E0-6B8468B9D86C}" dt="2023-03-27T09:30:33.078" v="16" actId="20577"/>
          <ac:spMkLst>
            <pc:docMk/>
            <pc:sldMk cId="121750129" sldId="285"/>
            <ac:spMk id="35" creationId="{A032A720-01C6-CB43-B45F-0E723219A8D7}"/>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0:36.080" v="17"/>
              <pc2:cmMkLst xmlns:pc2="http://schemas.microsoft.com/office/powerpoint/2019/9/main/command">
                <pc:docMk/>
                <pc:sldMk cId="121750129" sldId="285"/>
                <pc2:cmMk id="{10D13A7D-50FE-4BE1-85C7-8BBEE711FE13}"/>
              </pc2:cmMkLst>
            </pc226:cmChg>
            <pc226:cmChg xmlns:pc226="http://schemas.microsoft.com/office/powerpoint/2022/06/main/command" chg="del">
              <pc226:chgData name="Agnieszka Stupakowska" userId="1b0d8b19-aff1-4991-8614-a2fc71efbfcd" providerId="ADAL" clId="{875ABB6B-81CA-4F9D-B3E0-6B8468B9D86C}" dt="2023-03-27T09:30:37.433" v="18"/>
              <pc2:cmMkLst xmlns:pc2="http://schemas.microsoft.com/office/powerpoint/2019/9/main/command">
                <pc:docMk/>
                <pc:sldMk cId="121750129" sldId="285"/>
                <pc2:cmMk id="{BF2D89E3-F120-4948-BEB0-85E4B7B92A0A}"/>
              </pc2:cmMkLst>
            </pc226:cmChg>
            <pc226:cmChg xmlns:pc226="http://schemas.microsoft.com/office/powerpoint/2022/06/main/command" chg="del">
              <pc226:chgData name="Agnieszka Stupakowska" userId="1b0d8b19-aff1-4991-8614-a2fc71efbfcd" providerId="ADAL" clId="{875ABB6B-81CA-4F9D-B3E0-6B8468B9D86C}" dt="2023-03-27T09:30:38.640" v="19"/>
              <pc2:cmMkLst xmlns:pc2="http://schemas.microsoft.com/office/powerpoint/2019/9/main/command">
                <pc:docMk/>
                <pc:sldMk cId="121750129" sldId="285"/>
                <pc2:cmMk id="{4C9B31EC-326C-486F-B51B-3B660262C055}"/>
              </pc2:cmMkLst>
            </pc226:cmChg>
          </p:ext>
        </pc:extLst>
      </pc:sldChg>
      <pc:sldChg chg="delCm">
        <pc:chgData name="Agnieszka Stupakowska" userId="1b0d8b19-aff1-4991-8614-a2fc71efbfcd" providerId="ADAL" clId="{875ABB6B-81CA-4F9D-B3E0-6B8468B9D86C}" dt="2023-03-27T09:28:55.663" v="5"/>
        <pc:sldMkLst>
          <pc:docMk/>
          <pc:sldMk cId="1918410870" sldId="286"/>
        </pc:sldMkLst>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28:54.505" v="4"/>
              <pc2:cmMkLst xmlns:pc2="http://schemas.microsoft.com/office/powerpoint/2019/9/main/command">
                <pc:docMk/>
                <pc:sldMk cId="1918410870" sldId="286"/>
                <pc2:cmMk id="{9662C802-9A33-48D4-8FA6-CBE96331BB55}"/>
              </pc2:cmMkLst>
            </pc226:cmChg>
            <pc226:cmChg xmlns:pc226="http://schemas.microsoft.com/office/powerpoint/2022/06/main/command" chg="del">
              <pc226:chgData name="Agnieszka Stupakowska" userId="1b0d8b19-aff1-4991-8614-a2fc71efbfcd" providerId="ADAL" clId="{875ABB6B-81CA-4F9D-B3E0-6B8468B9D86C}" dt="2023-03-27T09:28:55.663" v="5"/>
              <pc2:cmMkLst xmlns:pc2="http://schemas.microsoft.com/office/powerpoint/2019/9/main/command">
                <pc:docMk/>
                <pc:sldMk cId="1918410870" sldId="286"/>
                <pc2:cmMk id="{ABCCDDD0-976C-3A40-99B6-362DBBEF9C32}"/>
              </pc2:cmMkLst>
            </pc226:cmChg>
          </p:ext>
        </pc:extLst>
      </pc:sldChg>
      <pc:sldChg chg="modSp mod delCm">
        <pc:chgData name="Agnieszka Stupakowska" userId="1b0d8b19-aff1-4991-8614-a2fc71efbfcd" providerId="ADAL" clId="{875ABB6B-81CA-4F9D-B3E0-6B8468B9D86C}" dt="2023-03-27T10:54:45.345" v="235" actId="20577"/>
        <pc:sldMkLst>
          <pc:docMk/>
          <pc:sldMk cId="2389800687" sldId="289"/>
        </pc:sldMkLst>
        <pc:spChg chg="mod">
          <ac:chgData name="Agnieszka Stupakowska" userId="1b0d8b19-aff1-4991-8614-a2fc71efbfcd" providerId="ADAL" clId="{875ABB6B-81CA-4F9D-B3E0-6B8468B9D86C}" dt="2023-03-27T10:54:39.168" v="234" actId="20577"/>
          <ac:spMkLst>
            <pc:docMk/>
            <pc:sldMk cId="2389800687" sldId="289"/>
            <ac:spMk id="13" creationId="{AB5C8EFA-7D29-9345-8DB1-4A53B3FC55CB}"/>
          </ac:spMkLst>
        </pc:spChg>
        <pc:spChg chg="mod">
          <ac:chgData name="Agnieszka Stupakowska" userId="1b0d8b19-aff1-4991-8614-a2fc71efbfcd" providerId="ADAL" clId="{875ABB6B-81CA-4F9D-B3E0-6B8468B9D86C}" dt="2023-03-27T10:54:45.345" v="235" actId="20577"/>
          <ac:spMkLst>
            <pc:docMk/>
            <pc:sldMk cId="2389800687" sldId="289"/>
            <ac:spMk id="15" creationId="{5EE471FC-2F3E-DB4D-8269-B031F6684B01}"/>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1:53.394" v="35"/>
              <pc2:cmMkLst xmlns:pc2="http://schemas.microsoft.com/office/powerpoint/2019/9/main/command">
                <pc:docMk/>
                <pc:sldMk cId="2389800687" sldId="289"/>
                <pc2:cmMk id="{B860D90F-9D19-408D-9FFD-6D82A8C8FCE3}"/>
              </pc2:cmMkLst>
            </pc226:cmChg>
          </p:ext>
        </pc:extLst>
      </pc:sldChg>
      <pc:sldChg chg="modSp mod delCm">
        <pc:chgData name="Agnieszka Stupakowska" userId="1b0d8b19-aff1-4991-8614-a2fc71efbfcd" providerId="ADAL" clId="{875ABB6B-81CA-4F9D-B3E0-6B8468B9D86C}" dt="2023-03-27T10:54:59.184" v="241" actId="20577"/>
        <pc:sldMkLst>
          <pc:docMk/>
          <pc:sldMk cId="466004700" sldId="291"/>
        </pc:sldMkLst>
        <pc:spChg chg="mod">
          <ac:chgData name="Agnieszka Stupakowska" userId="1b0d8b19-aff1-4991-8614-a2fc71efbfcd" providerId="ADAL" clId="{875ABB6B-81CA-4F9D-B3E0-6B8468B9D86C}" dt="2023-03-27T09:32:01.166" v="36" actId="14100"/>
          <ac:spMkLst>
            <pc:docMk/>
            <pc:sldMk cId="466004700" sldId="291"/>
            <ac:spMk id="6" creationId="{583116DA-6C4D-354B-932E-F662A9E915A9}"/>
          </ac:spMkLst>
        </pc:spChg>
        <pc:spChg chg="mod">
          <ac:chgData name="Agnieszka Stupakowska" userId="1b0d8b19-aff1-4991-8614-a2fc71efbfcd" providerId="ADAL" clId="{875ABB6B-81CA-4F9D-B3E0-6B8468B9D86C}" dt="2023-03-27T10:54:54.962" v="239" actId="20577"/>
          <ac:spMkLst>
            <pc:docMk/>
            <pc:sldMk cId="466004700" sldId="291"/>
            <ac:spMk id="11" creationId="{82C77CAB-9B98-C34B-AFE6-12239F23220A}"/>
          </ac:spMkLst>
        </pc:spChg>
        <pc:spChg chg="mod">
          <ac:chgData name="Agnieszka Stupakowska" userId="1b0d8b19-aff1-4991-8614-a2fc71efbfcd" providerId="ADAL" clId="{875ABB6B-81CA-4F9D-B3E0-6B8468B9D86C}" dt="2023-03-27T10:54:59.184" v="241" actId="20577"/>
          <ac:spMkLst>
            <pc:docMk/>
            <pc:sldMk cId="466004700" sldId="291"/>
            <ac:spMk id="15" creationId="{5EE471FC-2F3E-DB4D-8269-B031F6684B01}"/>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2:04.360" v="37"/>
              <pc2:cmMkLst xmlns:pc2="http://schemas.microsoft.com/office/powerpoint/2019/9/main/command">
                <pc:docMk/>
                <pc:sldMk cId="466004700" sldId="291"/>
                <pc2:cmMk id="{E4B86CB1-EAFC-4C96-9DB3-F38EB938E546}"/>
              </pc2:cmMkLst>
            </pc226:cmChg>
          </p:ext>
        </pc:extLst>
      </pc:sldChg>
      <pc:sldChg chg="modSp mod">
        <pc:chgData name="Agnieszka Stupakowska" userId="1b0d8b19-aff1-4991-8614-a2fc71efbfcd" providerId="ADAL" clId="{875ABB6B-81CA-4F9D-B3E0-6B8468B9D86C}" dt="2023-03-27T09:34:44.058" v="71" actId="207"/>
        <pc:sldMkLst>
          <pc:docMk/>
          <pc:sldMk cId="887698201" sldId="295"/>
        </pc:sldMkLst>
        <pc:spChg chg="mod">
          <ac:chgData name="Agnieszka Stupakowska" userId="1b0d8b19-aff1-4991-8614-a2fc71efbfcd" providerId="ADAL" clId="{875ABB6B-81CA-4F9D-B3E0-6B8468B9D86C}" dt="2023-03-27T09:34:44.058" v="71" actId="207"/>
          <ac:spMkLst>
            <pc:docMk/>
            <pc:sldMk cId="887698201" sldId="295"/>
            <ac:spMk id="2" creationId="{1B98C41C-A877-D749-93BE-90E0F7F72CC9}"/>
          </ac:spMkLst>
        </pc:spChg>
      </pc:sldChg>
      <pc:sldChg chg="modSp mod">
        <pc:chgData name="Agnieszka Stupakowska" userId="1b0d8b19-aff1-4991-8614-a2fc71efbfcd" providerId="ADAL" clId="{875ABB6B-81CA-4F9D-B3E0-6B8468B9D86C}" dt="2023-03-27T09:30:14.759" v="11" actId="1076"/>
        <pc:sldMkLst>
          <pc:docMk/>
          <pc:sldMk cId="3175893540" sldId="296"/>
        </pc:sldMkLst>
        <pc:spChg chg="mod">
          <ac:chgData name="Agnieszka Stupakowska" userId="1b0d8b19-aff1-4991-8614-a2fc71efbfcd" providerId="ADAL" clId="{875ABB6B-81CA-4F9D-B3E0-6B8468B9D86C}" dt="2023-03-27T09:30:08.804" v="10" actId="14100"/>
          <ac:spMkLst>
            <pc:docMk/>
            <pc:sldMk cId="3175893540" sldId="296"/>
            <ac:spMk id="2" creationId="{A0A8E0B1-FA4F-C148-9B33-1C5129948442}"/>
          </ac:spMkLst>
        </pc:spChg>
        <pc:spChg chg="mod">
          <ac:chgData name="Agnieszka Stupakowska" userId="1b0d8b19-aff1-4991-8614-a2fc71efbfcd" providerId="ADAL" clId="{875ABB6B-81CA-4F9D-B3E0-6B8468B9D86C}" dt="2023-03-27T09:30:08.804" v="10" actId="14100"/>
          <ac:spMkLst>
            <pc:docMk/>
            <pc:sldMk cId="3175893540" sldId="296"/>
            <ac:spMk id="3" creationId="{BC6C0CAF-F31E-5246-B9ED-39A0BDA387E7}"/>
          </ac:spMkLst>
        </pc:spChg>
        <pc:spChg chg="mod">
          <ac:chgData name="Agnieszka Stupakowska" userId="1b0d8b19-aff1-4991-8614-a2fc71efbfcd" providerId="ADAL" clId="{875ABB6B-81CA-4F9D-B3E0-6B8468B9D86C}" dt="2023-03-27T09:30:08.804" v="10" actId="14100"/>
          <ac:spMkLst>
            <pc:docMk/>
            <pc:sldMk cId="3175893540" sldId="296"/>
            <ac:spMk id="4" creationId="{0A41EFAE-09A8-6444-8D7E-88FDE9530590}"/>
          </ac:spMkLst>
        </pc:spChg>
        <pc:grpChg chg="mod">
          <ac:chgData name="Agnieszka Stupakowska" userId="1b0d8b19-aff1-4991-8614-a2fc71efbfcd" providerId="ADAL" clId="{875ABB6B-81CA-4F9D-B3E0-6B8468B9D86C}" dt="2023-03-27T09:30:14.759" v="11" actId="1076"/>
          <ac:grpSpMkLst>
            <pc:docMk/>
            <pc:sldMk cId="3175893540" sldId="296"/>
            <ac:grpSpMk id="5" creationId="{FADB9EA2-ECE3-E541-AB74-15C9B8D83306}"/>
          </ac:grpSpMkLst>
        </pc:grpChg>
      </pc:sldChg>
      <pc:sldChg chg="addSp delSp modSp mod delCm">
        <pc:chgData name="Agnieszka Stupakowska" userId="1b0d8b19-aff1-4991-8614-a2fc71efbfcd" providerId="ADAL" clId="{875ABB6B-81CA-4F9D-B3E0-6B8468B9D86C}" dt="2023-03-28T13:44:21.957" v="294"/>
        <pc:sldMkLst>
          <pc:docMk/>
          <pc:sldMk cId="2357871228" sldId="300"/>
        </pc:sldMkLst>
        <pc:picChg chg="add mod">
          <ac:chgData name="Agnieszka Stupakowska" userId="1b0d8b19-aff1-4991-8614-a2fc71efbfcd" providerId="ADAL" clId="{875ABB6B-81CA-4F9D-B3E0-6B8468B9D86C}" dt="2023-03-28T13:44:21.957" v="294"/>
          <ac:picMkLst>
            <pc:docMk/>
            <pc:sldMk cId="2357871228" sldId="300"/>
            <ac:picMk id="3" creationId="{76F24131-A3CF-176F-21A9-655001115B66}"/>
          </ac:picMkLst>
        </pc:picChg>
        <pc:picChg chg="del">
          <ac:chgData name="Agnieszka Stupakowska" userId="1b0d8b19-aff1-4991-8614-a2fc71efbfcd" providerId="ADAL" clId="{875ABB6B-81CA-4F9D-B3E0-6B8468B9D86C}" dt="2023-03-28T13:44:18.576" v="293" actId="478"/>
          <ac:picMkLst>
            <pc:docMk/>
            <pc:sldMk cId="2357871228" sldId="300"/>
            <ac:picMk id="22" creationId="{1E4D8E60-DDAB-0E46-A766-EF574B3910FA}"/>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29:02.552" v="7"/>
              <pc2:cmMkLst xmlns:pc2="http://schemas.microsoft.com/office/powerpoint/2019/9/main/command">
                <pc:docMk/>
                <pc:sldMk cId="2357871228" sldId="300"/>
                <pc2:cmMk id="{C799DB8F-F28E-D846-9113-98D2B0793782}"/>
              </pc2:cmMkLst>
            </pc226:cmChg>
            <pc226:cmChg xmlns:pc226="http://schemas.microsoft.com/office/powerpoint/2022/06/main/command" chg="del">
              <pc226:chgData name="Agnieszka Stupakowska" userId="1b0d8b19-aff1-4991-8614-a2fc71efbfcd" providerId="ADAL" clId="{875ABB6B-81CA-4F9D-B3E0-6B8468B9D86C}" dt="2023-03-27T09:29:00.875" v="6"/>
              <pc2:cmMkLst xmlns:pc2="http://schemas.microsoft.com/office/powerpoint/2019/9/main/command">
                <pc:docMk/>
                <pc:sldMk cId="2357871228" sldId="300"/>
                <pc2:cmMk id="{B92B26C9-B815-444B-8E41-F5419E442F21}"/>
              </pc2:cmMkLst>
            </pc226:cmChg>
          </p:ext>
        </pc:extLst>
      </pc:sldChg>
      <pc:sldChg chg="addSp delSp modSp mod delCm">
        <pc:chgData name="Agnieszka Stupakowska" userId="1b0d8b19-aff1-4991-8614-a2fc71efbfcd" providerId="ADAL" clId="{875ABB6B-81CA-4F9D-B3E0-6B8468B9D86C}" dt="2023-03-28T13:44:16.133" v="292"/>
        <pc:sldMkLst>
          <pc:docMk/>
          <pc:sldMk cId="1820330236" sldId="303"/>
        </pc:sldMkLst>
        <pc:spChg chg="mod">
          <ac:chgData name="Agnieszka Stupakowska" userId="1b0d8b19-aff1-4991-8614-a2fc71efbfcd" providerId="ADAL" clId="{875ABB6B-81CA-4F9D-B3E0-6B8468B9D86C}" dt="2023-03-27T09:28:49.431" v="3" actId="14100"/>
          <ac:spMkLst>
            <pc:docMk/>
            <pc:sldMk cId="1820330236" sldId="303"/>
            <ac:spMk id="3" creationId="{D81D1614-8567-9008-B41C-155C5C17BB33}"/>
          </ac:spMkLst>
        </pc:spChg>
        <pc:picChg chg="add mod">
          <ac:chgData name="Agnieszka Stupakowska" userId="1b0d8b19-aff1-4991-8614-a2fc71efbfcd" providerId="ADAL" clId="{875ABB6B-81CA-4F9D-B3E0-6B8468B9D86C}" dt="2023-03-28T13:44:16.133" v="292"/>
          <ac:picMkLst>
            <pc:docMk/>
            <pc:sldMk cId="1820330236" sldId="303"/>
            <ac:picMk id="5" creationId="{C360B322-3496-492A-3FAC-D9A6F543F372}"/>
          </ac:picMkLst>
        </pc:picChg>
        <pc:picChg chg="del">
          <ac:chgData name="Agnieszka Stupakowska" userId="1b0d8b19-aff1-4991-8614-a2fc71efbfcd" providerId="ADAL" clId="{875ABB6B-81CA-4F9D-B3E0-6B8468B9D86C}" dt="2023-03-28T13:44:15.569" v="291" actId="478"/>
          <ac:picMkLst>
            <pc:docMk/>
            <pc:sldMk cId="1820330236" sldId="303"/>
            <ac:picMk id="9" creationId="{FFC6C934-DFEC-F145-9CC8-2ED7DB165793}"/>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28:43.510" v="1"/>
              <pc2:cmMkLst xmlns:pc2="http://schemas.microsoft.com/office/powerpoint/2019/9/main/command">
                <pc:docMk/>
                <pc:sldMk cId="1820330236" sldId="303"/>
                <pc2:cmMk id="{E01C4B0A-FDE8-4F25-A7CD-38168FD5E6F9}"/>
              </pc2:cmMkLst>
            </pc226:cmChg>
            <pc226:cmChg xmlns:pc226="http://schemas.microsoft.com/office/powerpoint/2022/06/main/command" chg="del">
              <pc226:chgData name="Agnieszka Stupakowska" userId="1b0d8b19-aff1-4991-8614-a2fc71efbfcd" providerId="ADAL" clId="{875ABB6B-81CA-4F9D-B3E0-6B8468B9D86C}" dt="2023-03-27T09:28:41.594" v="0"/>
              <pc2:cmMkLst xmlns:pc2="http://schemas.microsoft.com/office/powerpoint/2019/9/main/command">
                <pc:docMk/>
                <pc:sldMk cId="1820330236" sldId="303"/>
                <pc2:cmMk id="{23DF96A4-3BB4-4AEA-9B0F-B7DE52FB13EB}"/>
              </pc2:cmMkLst>
            </pc226:cmChg>
            <pc226:cmChg xmlns:pc226="http://schemas.microsoft.com/office/powerpoint/2022/06/main/command" chg="del">
              <pc226:chgData name="Agnieszka Stupakowska" userId="1b0d8b19-aff1-4991-8614-a2fc71efbfcd" providerId="ADAL" clId="{875ABB6B-81CA-4F9D-B3E0-6B8468B9D86C}" dt="2023-03-27T09:28:45.201" v="2"/>
              <pc2:cmMkLst xmlns:pc2="http://schemas.microsoft.com/office/powerpoint/2019/9/main/command">
                <pc:docMk/>
                <pc:sldMk cId="1820330236" sldId="303"/>
                <pc2:cmMk id="{899CA0BB-963C-0746-BE3D-B4CE373F8462}"/>
              </pc2:cmMkLst>
            </pc226:cmChg>
          </p:ext>
        </pc:extLst>
      </pc:sldChg>
      <pc:sldChg chg="modSp mod delCm">
        <pc:chgData name="Agnieszka Stupakowska" userId="1b0d8b19-aff1-4991-8614-a2fc71efbfcd" providerId="ADAL" clId="{875ABB6B-81CA-4F9D-B3E0-6B8468B9D86C}" dt="2023-03-27T09:34:33.289" v="70"/>
        <pc:sldMkLst>
          <pc:docMk/>
          <pc:sldMk cId="3823834380" sldId="307"/>
        </pc:sldMkLst>
        <pc:spChg chg="mod">
          <ac:chgData name="Agnieszka Stupakowska" userId="1b0d8b19-aff1-4991-8614-a2fc71efbfcd" providerId="ADAL" clId="{875ABB6B-81CA-4F9D-B3E0-6B8468B9D86C}" dt="2023-03-27T09:34:29.585" v="69" actId="207"/>
          <ac:spMkLst>
            <pc:docMk/>
            <pc:sldMk cId="3823834380" sldId="307"/>
            <ac:spMk id="69" creationId="{042C238D-229D-5844-92B3-5222CEE91D5E}"/>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4:33.289" v="70"/>
              <pc2:cmMkLst xmlns:pc2="http://schemas.microsoft.com/office/powerpoint/2019/9/main/command">
                <pc:docMk/>
                <pc:sldMk cId="3823834380" sldId="307"/>
                <pc2:cmMk id="{B3F5CC99-F347-45B4-900A-08A1CF5CF789}"/>
              </pc2:cmMkLst>
            </pc226:cmChg>
          </p:ext>
        </pc:extLst>
      </pc:sldChg>
      <pc:sldChg chg="modSp mod delCm">
        <pc:chgData name="Agnieszka Stupakowska" userId="1b0d8b19-aff1-4991-8614-a2fc71efbfcd" providerId="ADAL" clId="{875ABB6B-81CA-4F9D-B3E0-6B8468B9D86C}" dt="2023-03-27T10:54:18.577" v="227" actId="20577"/>
        <pc:sldMkLst>
          <pc:docMk/>
          <pc:sldMk cId="3352208146" sldId="310"/>
        </pc:sldMkLst>
        <pc:spChg chg="mod">
          <ac:chgData name="Agnieszka Stupakowska" userId="1b0d8b19-aff1-4991-8614-a2fc71efbfcd" providerId="ADAL" clId="{875ABB6B-81CA-4F9D-B3E0-6B8468B9D86C}" dt="2023-03-27T10:54:09.692" v="225" actId="20577"/>
          <ac:spMkLst>
            <pc:docMk/>
            <pc:sldMk cId="3352208146" sldId="310"/>
            <ac:spMk id="11" creationId="{82C77CAB-9B98-C34B-AFE6-12239F23220A}"/>
          </ac:spMkLst>
        </pc:spChg>
        <pc:spChg chg="mod">
          <ac:chgData name="Agnieszka Stupakowska" userId="1b0d8b19-aff1-4991-8614-a2fc71efbfcd" providerId="ADAL" clId="{875ABB6B-81CA-4F9D-B3E0-6B8468B9D86C}" dt="2023-03-27T10:54:02.690" v="222" actId="20577"/>
          <ac:spMkLst>
            <pc:docMk/>
            <pc:sldMk cId="3352208146" sldId="310"/>
            <ac:spMk id="13" creationId="{AB5C8EFA-7D29-9345-8DB1-4A53B3FC55CB}"/>
          </ac:spMkLst>
        </pc:spChg>
        <pc:spChg chg="mod">
          <ac:chgData name="Agnieszka Stupakowska" userId="1b0d8b19-aff1-4991-8614-a2fc71efbfcd" providerId="ADAL" clId="{875ABB6B-81CA-4F9D-B3E0-6B8468B9D86C}" dt="2023-03-27T10:54:18.577" v="227" actId="20577"/>
          <ac:spMkLst>
            <pc:docMk/>
            <pc:sldMk cId="3352208146" sldId="310"/>
            <ac:spMk id="15" creationId="{5EE471FC-2F3E-DB4D-8269-B031F6684B01}"/>
          </ac:spMkLst>
        </pc:spChg>
        <pc:spChg chg="mod">
          <ac:chgData name="Agnieszka Stupakowska" userId="1b0d8b19-aff1-4991-8614-a2fc71efbfcd" providerId="ADAL" clId="{875ABB6B-81CA-4F9D-B3E0-6B8468B9D86C}" dt="2023-03-27T10:53:55.612" v="221" actId="20577"/>
          <ac:spMkLst>
            <pc:docMk/>
            <pc:sldMk cId="3352208146" sldId="310"/>
            <ac:spMk id="36" creationId="{1096ABCD-1432-294D-8287-8E59666C6227}"/>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1:36.894" v="29"/>
              <pc2:cmMkLst xmlns:pc2="http://schemas.microsoft.com/office/powerpoint/2019/9/main/command">
                <pc:docMk/>
                <pc:sldMk cId="3352208146" sldId="310"/>
                <pc2:cmMk id="{8D218E05-9B30-412D-A8BF-E645431C764D}"/>
              </pc2:cmMkLst>
            </pc226:cmChg>
            <pc226:cmChg xmlns:pc226="http://schemas.microsoft.com/office/powerpoint/2022/06/main/command" chg="del">
              <pc226:chgData name="Agnieszka Stupakowska" userId="1b0d8b19-aff1-4991-8614-a2fc71efbfcd" providerId="ADAL" clId="{875ABB6B-81CA-4F9D-B3E0-6B8468B9D86C}" dt="2023-03-27T09:31:38.324" v="30"/>
              <pc2:cmMkLst xmlns:pc2="http://schemas.microsoft.com/office/powerpoint/2019/9/main/command">
                <pc:docMk/>
                <pc:sldMk cId="3352208146" sldId="310"/>
                <pc2:cmMk id="{EA28CD05-F3E7-482C-8B25-7DD2A88F71BE}"/>
              </pc2:cmMkLst>
            </pc226:cmChg>
          </p:ext>
        </pc:extLst>
      </pc:sldChg>
      <pc:sldChg chg="modSp mod delCm">
        <pc:chgData name="Agnieszka Stupakowska" userId="1b0d8b19-aff1-4991-8614-a2fc71efbfcd" providerId="ADAL" clId="{875ABB6B-81CA-4F9D-B3E0-6B8468B9D86C}" dt="2023-03-27T10:54:25.873" v="228" actId="20577"/>
        <pc:sldMkLst>
          <pc:docMk/>
          <pc:sldMk cId="3282031420" sldId="312"/>
        </pc:sldMkLst>
        <pc:spChg chg="mod">
          <ac:chgData name="Agnieszka Stupakowska" userId="1b0d8b19-aff1-4991-8614-a2fc71efbfcd" providerId="ADAL" clId="{875ABB6B-81CA-4F9D-B3E0-6B8468B9D86C}" dt="2023-03-27T10:54:25.873" v="228" actId="20577"/>
          <ac:spMkLst>
            <pc:docMk/>
            <pc:sldMk cId="3282031420" sldId="312"/>
            <ac:spMk id="4" creationId="{98A04362-8767-A2C5-CAF4-12D129084EEA}"/>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1:45.278" v="33"/>
              <pc2:cmMkLst xmlns:pc2="http://schemas.microsoft.com/office/powerpoint/2019/9/main/command">
                <pc:docMk/>
                <pc:sldMk cId="3282031420" sldId="312"/>
                <pc2:cmMk id="{3B2E6008-0CEB-411E-B41F-D235A6E7C2C3}"/>
              </pc2:cmMkLst>
            </pc226:cmChg>
            <pc226:cmChg xmlns:pc226="http://schemas.microsoft.com/office/powerpoint/2022/06/main/command" chg="del">
              <pc226:chgData name="Agnieszka Stupakowska" userId="1b0d8b19-aff1-4991-8614-a2fc71efbfcd" providerId="ADAL" clId="{875ABB6B-81CA-4F9D-B3E0-6B8468B9D86C}" dt="2023-03-27T09:31:42.515" v="31"/>
              <pc2:cmMkLst xmlns:pc2="http://schemas.microsoft.com/office/powerpoint/2019/9/main/command">
                <pc:docMk/>
                <pc:sldMk cId="3282031420" sldId="312"/>
                <pc2:cmMk id="{42B90D12-4F3F-4237-A5F2-CFB0957D2ED9}"/>
              </pc2:cmMkLst>
            </pc226:cmChg>
            <pc226:cmChg xmlns:pc226="http://schemas.microsoft.com/office/powerpoint/2022/06/main/command" chg="del">
              <pc226:chgData name="Agnieszka Stupakowska" userId="1b0d8b19-aff1-4991-8614-a2fc71efbfcd" providerId="ADAL" clId="{875ABB6B-81CA-4F9D-B3E0-6B8468B9D86C}" dt="2023-03-27T09:31:46.787" v="34"/>
              <pc2:cmMkLst xmlns:pc2="http://schemas.microsoft.com/office/powerpoint/2019/9/main/command">
                <pc:docMk/>
                <pc:sldMk cId="3282031420" sldId="312"/>
                <pc2:cmMk id="{1063DCD2-2287-4B24-8FA3-84F7DFA20A6D}"/>
              </pc2:cmMkLst>
            </pc226:cmChg>
            <pc226:cmChg xmlns:pc226="http://schemas.microsoft.com/office/powerpoint/2022/06/main/command" chg="del">
              <pc226:chgData name="Agnieszka Stupakowska" userId="1b0d8b19-aff1-4991-8614-a2fc71efbfcd" providerId="ADAL" clId="{875ABB6B-81CA-4F9D-B3E0-6B8468B9D86C}" dt="2023-03-27T09:31:43.856" v="32"/>
              <pc2:cmMkLst xmlns:pc2="http://schemas.microsoft.com/office/powerpoint/2019/9/main/command">
                <pc:docMk/>
                <pc:sldMk cId="3282031420" sldId="312"/>
                <pc2:cmMk id="{1A6C8CE5-EB29-45E3-A284-240F52B6DE9A}"/>
              </pc2:cmMkLst>
            </pc226:cmChg>
          </p:ext>
        </pc:extLst>
      </pc:sldChg>
      <pc:sldChg chg="modSp mod delCm">
        <pc:chgData name="Agnieszka Stupakowska" userId="1b0d8b19-aff1-4991-8614-a2fc71efbfcd" providerId="ADAL" clId="{875ABB6B-81CA-4F9D-B3E0-6B8468B9D86C}" dt="2023-03-27T09:34:21.412" v="67" actId="207"/>
        <pc:sldMkLst>
          <pc:docMk/>
          <pc:sldMk cId="3568896307" sldId="315"/>
        </pc:sldMkLst>
        <pc:spChg chg="mod">
          <ac:chgData name="Agnieszka Stupakowska" userId="1b0d8b19-aff1-4991-8614-a2fc71efbfcd" providerId="ADAL" clId="{875ABB6B-81CA-4F9D-B3E0-6B8468B9D86C}" dt="2023-03-27T09:34:14.055" v="66" actId="207"/>
          <ac:spMkLst>
            <pc:docMk/>
            <pc:sldMk cId="3568896307" sldId="315"/>
            <ac:spMk id="79" creationId="{216156F1-7AA4-4A84-B129-F7D02256A893}"/>
          </ac:spMkLst>
        </pc:spChg>
        <pc:spChg chg="mod">
          <ac:chgData name="Agnieszka Stupakowska" userId="1b0d8b19-aff1-4991-8614-a2fc71efbfcd" providerId="ADAL" clId="{875ABB6B-81CA-4F9D-B3E0-6B8468B9D86C}" dt="2023-03-27T09:34:14.055" v="66" actId="207"/>
          <ac:spMkLst>
            <pc:docMk/>
            <pc:sldMk cId="3568896307" sldId="315"/>
            <ac:spMk id="99" creationId="{BF349F47-8649-4267-A218-BC638A6575E4}"/>
          </ac:spMkLst>
        </pc:spChg>
        <pc:spChg chg="mod">
          <ac:chgData name="Agnieszka Stupakowska" userId="1b0d8b19-aff1-4991-8614-a2fc71efbfcd" providerId="ADAL" clId="{875ABB6B-81CA-4F9D-B3E0-6B8468B9D86C}" dt="2023-03-27T09:34:14.055" v="66" actId="207"/>
          <ac:spMkLst>
            <pc:docMk/>
            <pc:sldMk cId="3568896307" sldId="315"/>
            <ac:spMk id="101" creationId="{A86FA379-F502-4E46-8F3E-6DAC4BD0F472}"/>
          </ac:spMkLst>
        </pc:spChg>
        <pc:spChg chg="mod">
          <ac:chgData name="Agnieszka Stupakowska" userId="1b0d8b19-aff1-4991-8614-a2fc71efbfcd" providerId="ADAL" clId="{875ABB6B-81CA-4F9D-B3E0-6B8468B9D86C}" dt="2023-03-27T09:34:14.055" v="66" actId="207"/>
          <ac:spMkLst>
            <pc:docMk/>
            <pc:sldMk cId="3568896307" sldId="315"/>
            <ac:spMk id="105" creationId="{80649521-FDA1-4592-AA0C-5B6024640A26}"/>
          </ac:spMkLst>
        </pc:spChg>
        <pc:spChg chg="mod">
          <ac:chgData name="Agnieszka Stupakowska" userId="1b0d8b19-aff1-4991-8614-a2fc71efbfcd" providerId="ADAL" clId="{875ABB6B-81CA-4F9D-B3E0-6B8468B9D86C}" dt="2023-03-27T09:34:08.428" v="65" actId="207"/>
          <ac:spMkLst>
            <pc:docMk/>
            <pc:sldMk cId="3568896307" sldId="315"/>
            <ac:spMk id="107" creationId="{3B225776-2EA8-4661-8E3B-81A53E8D422E}"/>
          </ac:spMkLst>
        </pc:spChg>
        <pc:spChg chg="mod">
          <ac:chgData name="Agnieszka Stupakowska" userId="1b0d8b19-aff1-4991-8614-a2fc71efbfcd" providerId="ADAL" clId="{875ABB6B-81CA-4F9D-B3E0-6B8468B9D86C}" dt="2023-03-27T09:34:05.442" v="64" actId="207"/>
          <ac:spMkLst>
            <pc:docMk/>
            <pc:sldMk cId="3568896307" sldId="315"/>
            <ac:spMk id="112" creationId="{B1F939A1-E0E9-422E-B278-DD89D8055C02}"/>
          </ac:spMkLst>
        </pc:spChg>
        <pc:spChg chg="mod">
          <ac:chgData name="Agnieszka Stupakowska" userId="1b0d8b19-aff1-4991-8614-a2fc71efbfcd" providerId="ADAL" clId="{875ABB6B-81CA-4F9D-B3E0-6B8468B9D86C}" dt="2023-03-27T09:34:21.412" v="67" actId="207"/>
          <ac:spMkLst>
            <pc:docMk/>
            <pc:sldMk cId="3568896307" sldId="315"/>
            <ac:spMk id="131" creationId="{ED35B417-6065-4EFD-9699-2B096345BC2F}"/>
          </ac:spMkLst>
        </pc:spChg>
        <pc:spChg chg="mod">
          <ac:chgData name="Agnieszka Stupakowska" userId="1b0d8b19-aff1-4991-8614-a2fc71efbfcd" providerId="ADAL" clId="{875ABB6B-81CA-4F9D-B3E0-6B8468B9D86C}" dt="2023-03-27T09:34:21.412" v="67" actId="207"/>
          <ac:spMkLst>
            <pc:docMk/>
            <pc:sldMk cId="3568896307" sldId="315"/>
            <ac:spMk id="132" creationId="{5757ABAD-E3D2-4F13-AF8F-70F8DEE82007}"/>
          </ac:spMkLst>
        </pc:spChg>
        <pc:spChg chg="mod">
          <ac:chgData name="Agnieszka Stupakowska" userId="1b0d8b19-aff1-4991-8614-a2fc71efbfcd" providerId="ADAL" clId="{875ABB6B-81CA-4F9D-B3E0-6B8468B9D86C}" dt="2023-03-27T09:34:21.412" v="67" actId="207"/>
          <ac:spMkLst>
            <pc:docMk/>
            <pc:sldMk cId="3568896307" sldId="315"/>
            <ac:spMk id="133" creationId="{4F86AE0D-8FF8-4E91-B197-4CC78E468640}"/>
          </ac:spMkLst>
        </pc:spChg>
        <pc:spChg chg="mod">
          <ac:chgData name="Agnieszka Stupakowska" userId="1b0d8b19-aff1-4991-8614-a2fc71efbfcd" providerId="ADAL" clId="{875ABB6B-81CA-4F9D-B3E0-6B8468B9D86C}" dt="2023-03-27T09:34:21.412" v="67" actId="207"/>
          <ac:spMkLst>
            <pc:docMk/>
            <pc:sldMk cId="3568896307" sldId="315"/>
            <ac:spMk id="134" creationId="{A6F3FF67-2B12-483F-86D5-F7A8ADFD54BB}"/>
          </ac:spMkLst>
        </pc:spChg>
        <pc:spChg chg="mod">
          <ac:chgData name="Agnieszka Stupakowska" userId="1b0d8b19-aff1-4991-8614-a2fc71efbfcd" providerId="ADAL" clId="{875ABB6B-81CA-4F9D-B3E0-6B8468B9D86C}" dt="2023-03-27T09:34:21.412" v="67" actId="207"/>
          <ac:spMkLst>
            <pc:docMk/>
            <pc:sldMk cId="3568896307" sldId="315"/>
            <ac:spMk id="135" creationId="{4651E3B6-E3CC-482C-84AC-046A251295FF}"/>
          </ac:spMkLst>
        </pc:spChg>
        <pc:spChg chg="mod">
          <ac:chgData name="Agnieszka Stupakowska" userId="1b0d8b19-aff1-4991-8614-a2fc71efbfcd" providerId="ADAL" clId="{875ABB6B-81CA-4F9D-B3E0-6B8468B9D86C}" dt="2023-03-27T09:34:21.412" v="67" actId="207"/>
          <ac:spMkLst>
            <pc:docMk/>
            <pc:sldMk cId="3568896307" sldId="315"/>
            <ac:spMk id="136" creationId="{7A8ED10D-DC0C-455E-B2D6-47DC163D5126}"/>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3:49.608" v="63"/>
              <pc2:cmMkLst xmlns:pc2="http://schemas.microsoft.com/office/powerpoint/2019/9/main/command">
                <pc:docMk/>
                <pc:sldMk cId="3568896307" sldId="315"/>
                <pc2:cmMk id="{0EBEA442-D0E7-44D5-BCCA-923786715B09}"/>
              </pc2:cmMkLst>
            </pc226:cmChg>
          </p:ext>
        </pc:extLst>
      </pc:sldChg>
      <pc:sldChg chg="modSp mod">
        <pc:chgData name="Agnieszka Stupakowska" userId="1b0d8b19-aff1-4991-8614-a2fc71efbfcd" providerId="ADAL" clId="{875ABB6B-81CA-4F9D-B3E0-6B8468B9D86C}" dt="2023-04-03T07:36:18.463" v="515" actId="13926"/>
        <pc:sldMkLst>
          <pc:docMk/>
          <pc:sldMk cId="1065634243" sldId="324"/>
        </pc:sldMkLst>
        <pc:spChg chg="mod">
          <ac:chgData name="Agnieszka Stupakowska" userId="1b0d8b19-aff1-4991-8614-a2fc71efbfcd" providerId="ADAL" clId="{875ABB6B-81CA-4F9D-B3E0-6B8468B9D86C}" dt="2023-04-03T07:36:09.294" v="511" actId="13926"/>
          <ac:spMkLst>
            <pc:docMk/>
            <pc:sldMk cId="1065634243" sldId="324"/>
            <ac:spMk id="58" creationId="{132AE973-D46E-D249-BD8D-07FE23A11F09}"/>
          </ac:spMkLst>
        </pc:spChg>
        <pc:spChg chg="mod">
          <ac:chgData name="Agnieszka Stupakowska" userId="1b0d8b19-aff1-4991-8614-a2fc71efbfcd" providerId="ADAL" clId="{875ABB6B-81CA-4F9D-B3E0-6B8468B9D86C}" dt="2023-04-03T07:36:18.463" v="515" actId="13926"/>
          <ac:spMkLst>
            <pc:docMk/>
            <pc:sldMk cId="1065634243" sldId="324"/>
            <ac:spMk id="65" creationId="{9E2A45EB-9974-4542-98AE-B8D8FC58FBC8}"/>
          </ac:spMkLst>
        </pc:spChg>
      </pc:sldChg>
      <pc:sldChg chg="addSp delSp modSp mod delCm">
        <pc:chgData name="Agnieszka Stupakowska" userId="1b0d8b19-aff1-4991-8614-a2fc71efbfcd" providerId="ADAL" clId="{875ABB6B-81CA-4F9D-B3E0-6B8468B9D86C}" dt="2023-03-27T09:39:20.037" v="151"/>
        <pc:sldMkLst>
          <pc:docMk/>
          <pc:sldMk cId="2542601607" sldId="325"/>
        </pc:sldMkLst>
        <pc:picChg chg="add mod">
          <ac:chgData name="Agnieszka Stupakowska" userId="1b0d8b19-aff1-4991-8614-a2fc71efbfcd" providerId="ADAL" clId="{875ABB6B-81CA-4F9D-B3E0-6B8468B9D86C}" dt="2023-03-27T09:39:20.037" v="151"/>
          <ac:picMkLst>
            <pc:docMk/>
            <pc:sldMk cId="2542601607" sldId="325"/>
            <ac:picMk id="3" creationId="{A079481C-37F0-3899-A0AF-067138E4C568}"/>
          </ac:picMkLst>
        </pc:picChg>
        <pc:picChg chg="del">
          <ac:chgData name="Agnieszka Stupakowska" userId="1b0d8b19-aff1-4991-8614-a2fc71efbfcd" providerId="ADAL" clId="{875ABB6B-81CA-4F9D-B3E0-6B8468B9D86C}" dt="2023-03-27T09:39:15.775" v="150" actId="478"/>
          <ac:picMkLst>
            <pc:docMk/>
            <pc:sldMk cId="2542601607" sldId="325"/>
            <ac:picMk id="4" creationId="{70B6D83A-7738-C5B2-B268-A50E608632A4}"/>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9:14.676" v="149"/>
              <pc2:cmMkLst xmlns:pc2="http://schemas.microsoft.com/office/powerpoint/2019/9/main/command">
                <pc:docMk/>
                <pc:sldMk cId="2542601607" sldId="325"/>
                <pc2:cmMk id="{6AB97C94-1CE6-4EF7-97DE-918F6C506553}"/>
              </pc2:cmMkLst>
            </pc226:cmChg>
          </p:ext>
        </pc:extLst>
      </pc:sldChg>
      <pc:sldChg chg="modSp mod">
        <pc:chgData name="Agnieszka Stupakowska" userId="1b0d8b19-aff1-4991-8614-a2fc71efbfcd" providerId="ADAL" clId="{875ABB6B-81CA-4F9D-B3E0-6B8468B9D86C}" dt="2023-03-27T09:35:58.686" v="95" actId="27636"/>
        <pc:sldMkLst>
          <pc:docMk/>
          <pc:sldMk cId="2064493585" sldId="328"/>
        </pc:sldMkLst>
        <pc:spChg chg="mod">
          <ac:chgData name="Agnieszka Stupakowska" userId="1b0d8b19-aff1-4991-8614-a2fc71efbfcd" providerId="ADAL" clId="{875ABB6B-81CA-4F9D-B3E0-6B8468B9D86C}" dt="2023-03-27T09:35:58.682" v="93" actId="27636"/>
          <ac:spMkLst>
            <pc:docMk/>
            <pc:sldMk cId="2064493585" sldId="328"/>
            <ac:spMk id="2" creationId="{A0A8E0B1-FA4F-C148-9B33-1C5129948442}"/>
          </ac:spMkLst>
        </pc:spChg>
        <pc:spChg chg="mod">
          <ac:chgData name="Agnieszka Stupakowska" userId="1b0d8b19-aff1-4991-8614-a2fc71efbfcd" providerId="ADAL" clId="{875ABB6B-81CA-4F9D-B3E0-6B8468B9D86C}" dt="2023-03-27T09:35:58.686" v="95" actId="27636"/>
          <ac:spMkLst>
            <pc:docMk/>
            <pc:sldMk cId="2064493585" sldId="328"/>
            <ac:spMk id="3" creationId="{BC6C0CAF-F31E-5246-B9ED-39A0BDA387E7}"/>
          </ac:spMkLst>
        </pc:spChg>
        <pc:spChg chg="mod">
          <ac:chgData name="Agnieszka Stupakowska" userId="1b0d8b19-aff1-4991-8614-a2fc71efbfcd" providerId="ADAL" clId="{875ABB6B-81CA-4F9D-B3E0-6B8468B9D86C}" dt="2023-03-27T09:35:58.685" v="94" actId="27636"/>
          <ac:spMkLst>
            <pc:docMk/>
            <pc:sldMk cId="2064493585" sldId="328"/>
            <ac:spMk id="4" creationId="{0A41EFAE-09A8-6444-8D7E-88FDE9530590}"/>
          </ac:spMkLst>
        </pc:spChg>
      </pc:sldChg>
      <pc:sldChg chg="addSp delSp modSp mod delCm">
        <pc:chgData name="Agnieszka Stupakowska" userId="1b0d8b19-aff1-4991-8614-a2fc71efbfcd" providerId="ADAL" clId="{875ABB6B-81CA-4F9D-B3E0-6B8468B9D86C}" dt="2023-03-27T10:55:44.683" v="286" actId="20577"/>
        <pc:sldMkLst>
          <pc:docMk/>
          <pc:sldMk cId="3399321500" sldId="329"/>
        </pc:sldMkLst>
        <pc:spChg chg="mod">
          <ac:chgData name="Agnieszka Stupakowska" userId="1b0d8b19-aff1-4991-8614-a2fc71efbfcd" providerId="ADAL" clId="{875ABB6B-81CA-4F9D-B3E0-6B8468B9D86C}" dt="2023-03-27T10:55:34.571" v="266" actId="20577"/>
          <ac:spMkLst>
            <pc:docMk/>
            <pc:sldMk cId="3399321500" sldId="329"/>
            <ac:spMk id="38" creationId="{44CDC097-E93D-164B-90FC-A2AC9B1863DC}"/>
          </ac:spMkLst>
        </pc:spChg>
        <pc:spChg chg="mod">
          <ac:chgData name="Agnieszka Stupakowska" userId="1b0d8b19-aff1-4991-8614-a2fc71efbfcd" providerId="ADAL" clId="{875ABB6B-81CA-4F9D-B3E0-6B8468B9D86C}" dt="2023-03-27T10:55:38.932" v="276" actId="20577"/>
          <ac:spMkLst>
            <pc:docMk/>
            <pc:sldMk cId="3399321500" sldId="329"/>
            <ac:spMk id="43" creationId="{8B4E7D05-EC1B-D948-9A29-6AF18D731D76}"/>
          </ac:spMkLst>
        </pc:spChg>
        <pc:spChg chg="mod">
          <ac:chgData name="Agnieszka Stupakowska" userId="1b0d8b19-aff1-4991-8614-a2fc71efbfcd" providerId="ADAL" clId="{875ABB6B-81CA-4F9D-B3E0-6B8468B9D86C}" dt="2023-03-27T10:55:44.683" v="286" actId="20577"/>
          <ac:spMkLst>
            <pc:docMk/>
            <pc:sldMk cId="3399321500" sldId="329"/>
            <ac:spMk id="60" creationId="{23B09D4C-41AF-A64D-B819-14FD3ADD30D7}"/>
          </ac:spMkLst>
        </pc:spChg>
        <pc:picChg chg="add mod">
          <ac:chgData name="Agnieszka Stupakowska" userId="1b0d8b19-aff1-4991-8614-a2fc71efbfcd" providerId="ADAL" clId="{875ABB6B-81CA-4F9D-B3E0-6B8468B9D86C}" dt="2023-03-27T09:36:32.934" v="105"/>
          <ac:picMkLst>
            <pc:docMk/>
            <pc:sldMk cId="3399321500" sldId="329"/>
            <ac:picMk id="3" creationId="{9731C2FD-C3D8-0438-EA38-B6D22FCD4103}"/>
          </ac:picMkLst>
        </pc:picChg>
        <pc:picChg chg="del">
          <ac:chgData name="Agnieszka Stupakowska" userId="1b0d8b19-aff1-4991-8614-a2fc71efbfcd" providerId="ADAL" clId="{875ABB6B-81CA-4F9D-B3E0-6B8468B9D86C}" dt="2023-03-27T09:36:32.641" v="104" actId="478"/>
          <ac:picMkLst>
            <pc:docMk/>
            <pc:sldMk cId="3399321500" sldId="329"/>
            <ac:picMk id="20" creationId="{F7AB5DE8-EDBF-0B4F-9C44-0306811C9086}"/>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6:20.587" v="103"/>
              <pc2:cmMkLst xmlns:pc2="http://schemas.microsoft.com/office/powerpoint/2019/9/main/command">
                <pc:docMk/>
                <pc:sldMk cId="3399321500" sldId="329"/>
                <pc2:cmMk id="{28D8361E-D3C2-459D-9F87-9C4A6E151A74}"/>
              </pc2:cmMkLst>
            </pc226:cmChg>
          </p:ext>
        </pc:extLst>
      </pc:sldChg>
      <pc:sldChg chg="modSp mod delCm">
        <pc:chgData name="Agnieszka Stupakowska" userId="1b0d8b19-aff1-4991-8614-a2fc71efbfcd" providerId="ADAL" clId="{875ABB6B-81CA-4F9D-B3E0-6B8468B9D86C}" dt="2023-03-27T09:29:12.832" v="9" actId="207"/>
        <pc:sldMkLst>
          <pc:docMk/>
          <pc:sldMk cId="3208854766" sldId="334"/>
        </pc:sldMkLst>
        <pc:spChg chg="mod">
          <ac:chgData name="Agnieszka Stupakowska" userId="1b0d8b19-aff1-4991-8614-a2fc71efbfcd" providerId="ADAL" clId="{875ABB6B-81CA-4F9D-B3E0-6B8468B9D86C}" dt="2023-03-27T09:29:12.832" v="9" actId="207"/>
          <ac:spMkLst>
            <pc:docMk/>
            <pc:sldMk cId="3208854766" sldId="334"/>
            <ac:spMk id="8" creationId="{9CEA1F4E-96B0-E149-A078-BEB83D26FA2F}"/>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29:06.322" v="8"/>
              <pc2:cmMkLst xmlns:pc2="http://schemas.microsoft.com/office/powerpoint/2019/9/main/command">
                <pc:docMk/>
                <pc:sldMk cId="3208854766" sldId="334"/>
                <pc2:cmMk id="{EA69F968-E57B-4D22-9AF6-5E782A961747}"/>
              </pc2:cmMkLst>
            </pc226:cmChg>
          </p:ext>
        </pc:extLst>
      </pc:sldChg>
      <pc:sldChg chg="modSp mod delCm">
        <pc:chgData name="Agnieszka Stupakowska" userId="1b0d8b19-aff1-4991-8614-a2fc71efbfcd" providerId="ADAL" clId="{875ABB6B-81CA-4F9D-B3E0-6B8468B9D86C}" dt="2023-03-27T09:31:07.453" v="28" actId="1076"/>
        <pc:sldMkLst>
          <pc:docMk/>
          <pc:sldMk cId="1732796483" sldId="337"/>
        </pc:sldMkLst>
        <pc:spChg chg="mod">
          <ac:chgData name="Agnieszka Stupakowska" userId="1b0d8b19-aff1-4991-8614-a2fc71efbfcd" providerId="ADAL" clId="{875ABB6B-81CA-4F9D-B3E0-6B8468B9D86C}" dt="2023-03-27T09:30:46.628" v="21" actId="14100"/>
          <ac:spMkLst>
            <pc:docMk/>
            <pc:sldMk cId="1732796483" sldId="337"/>
            <ac:spMk id="8" creationId="{2514B67B-7429-3547-AA00-4140BA1EFA5E}"/>
          </ac:spMkLst>
        </pc:spChg>
        <pc:spChg chg="mod">
          <ac:chgData name="Agnieszka Stupakowska" userId="1b0d8b19-aff1-4991-8614-a2fc71efbfcd" providerId="ADAL" clId="{875ABB6B-81CA-4F9D-B3E0-6B8468B9D86C}" dt="2023-03-27T09:30:56.247" v="25" actId="1076"/>
          <ac:spMkLst>
            <pc:docMk/>
            <pc:sldMk cId="1732796483" sldId="337"/>
            <ac:spMk id="27" creationId="{CAD5F066-F7E3-824A-BF9C-E3B2C8514EC5}"/>
          </ac:spMkLst>
        </pc:spChg>
        <pc:spChg chg="mod">
          <ac:chgData name="Agnieszka Stupakowska" userId="1b0d8b19-aff1-4991-8614-a2fc71efbfcd" providerId="ADAL" clId="{875ABB6B-81CA-4F9D-B3E0-6B8468B9D86C}" dt="2023-03-27T09:31:07.453" v="28" actId="1076"/>
          <ac:spMkLst>
            <pc:docMk/>
            <pc:sldMk cId="1732796483" sldId="337"/>
            <ac:spMk id="28" creationId="{B8A94C62-2A73-9740-B8BF-A107722636E8}"/>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0:42.837" v="20"/>
              <pc2:cmMkLst xmlns:pc2="http://schemas.microsoft.com/office/powerpoint/2019/9/main/command">
                <pc:docMk/>
                <pc:sldMk cId="1732796483" sldId="337"/>
                <pc2:cmMk id="{A595A404-D070-4577-953E-1B1D1BD38560}"/>
              </pc2:cmMkLst>
            </pc226:cmChg>
          </p:ext>
        </pc:extLst>
      </pc:sldChg>
      <pc:sldChg chg="modSp mod delCm">
        <pc:chgData name="Agnieszka Stupakowska" userId="1b0d8b19-aff1-4991-8614-a2fc71efbfcd" providerId="ADAL" clId="{875ABB6B-81CA-4F9D-B3E0-6B8468B9D86C}" dt="2023-03-27T10:55:53.264" v="287" actId="20577"/>
        <pc:sldMkLst>
          <pc:docMk/>
          <pc:sldMk cId="3070621914" sldId="338"/>
        </pc:sldMkLst>
        <pc:spChg chg="mod">
          <ac:chgData name="Agnieszka Stupakowska" userId="1b0d8b19-aff1-4991-8614-a2fc71efbfcd" providerId="ADAL" clId="{875ABB6B-81CA-4F9D-B3E0-6B8468B9D86C}" dt="2023-03-27T10:55:53.264" v="287" actId="20577"/>
          <ac:spMkLst>
            <pc:docMk/>
            <pc:sldMk cId="3070621914" sldId="338"/>
            <ac:spMk id="20" creationId="{83146B8D-76CB-45F3-82D0-2665D14ED6E0}"/>
          </ac:spMkLst>
        </pc:spChg>
        <pc:spChg chg="mod">
          <ac:chgData name="Agnieszka Stupakowska" userId="1b0d8b19-aff1-4991-8614-a2fc71efbfcd" providerId="ADAL" clId="{875ABB6B-81CA-4F9D-B3E0-6B8468B9D86C}" dt="2023-03-27T09:37:29.476" v="115" actId="1076"/>
          <ac:spMkLst>
            <pc:docMk/>
            <pc:sldMk cId="3070621914" sldId="338"/>
            <ac:spMk id="25" creationId="{D12C244D-B56D-8C45-A29B-C4110A244BEC}"/>
          </ac:spMkLst>
        </pc:spChg>
        <pc:spChg chg="mod">
          <ac:chgData name="Agnieszka Stupakowska" userId="1b0d8b19-aff1-4991-8614-a2fc71efbfcd" providerId="ADAL" clId="{875ABB6B-81CA-4F9D-B3E0-6B8468B9D86C}" dt="2023-03-27T09:36:55.226" v="107" actId="1076"/>
          <ac:spMkLst>
            <pc:docMk/>
            <pc:sldMk cId="3070621914" sldId="338"/>
            <ac:spMk id="26" creationId="{7732AB59-4EDA-3A40-82B0-87DEE2D02825}"/>
          </ac:spMkLst>
        </pc:spChg>
        <pc:spChg chg="mod">
          <ac:chgData name="Agnieszka Stupakowska" userId="1b0d8b19-aff1-4991-8614-a2fc71efbfcd" providerId="ADAL" clId="{875ABB6B-81CA-4F9D-B3E0-6B8468B9D86C}" dt="2023-03-27T09:37:06.684" v="110" actId="1076"/>
          <ac:spMkLst>
            <pc:docMk/>
            <pc:sldMk cId="3070621914" sldId="338"/>
            <ac:spMk id="27" creationId="{D49880C6-2146-A543-8CA3-B9E85942DB94}"/>
          </ac:spMkLst>
        </pc:spChg>
        <pc:spChg chg="mod">
          <ac:chgData name="Agnieszka Stupakowska" userId="1b0d8b19-aff1-4991-8614-a2fc71efbfcd" providerId="ADAL" clId="{875ABB6B-81CA-4F9D-B3E0-6B8468B9D86C}" dt="2023-03-27T09:37:13.994" v="112" actId="1076"/>
          <ac:spMkLst>
            <pc:docMk/>
            <pc:sldMk cId="3070621914" sldId="338"/>
            <ac:spMk id="28" creationId="{9E03CE4F-2C85-4217-B262-F314E6F72D23}"/>
          </ac:spMkLst>
        </pc:spChg>
        <pc:picChg chg="mod">
          <ac:chgData name="Agnieszka Stupakowska" userId="1b0d8b19-aff1-4991-8614-a2fc71efbfcd" providerId="ADAL" clId="{875ABB6B-81CA-4F9D-B3E0-6B8468B9D86C}" dt="2023-03-27T09:37:54.462" v="120" actId="1076"/>
          <ac:picMkLst>
            <pc:docMk/>
            <pc:sldMk cId="3070621914" sldId="338"/>
            <ac:picMk id="3" creationId="{9DD36EED-DA4A-F94B-8E3E-F2E464988D9C}"/>
          </ac:picMkLst>
        </pc:picChg>
        <pc:cxnChg chg="mod">
          <ac:chgData name="Agnieszka Stupakowska" userId="1b0d8b19-aff1-4991-8614-a2fc71efbfcd" providerId="ADAL" clId="{875ABB6B-81CA-4F9D-B3E0-6B8468B9D86C}" dt="2023-03-27T09:37:33.636" v="117" actId="14100"/>
          <ac:cxnSpMkLst>
            <pc:docMk/>
            <pc:sldMk cId="3070621914" sldId="338"/>
            <ac:cxnSpMk id="4" creationId="{A4D5E0BB-72D8-1751-079F-F282F7858CBD}"/>
          </ac:cxnSpMkLst>
        </pc:cxn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6:41.388" v="106"/>
              <pc2:cmMkLst xmlns:pc2="http://schemas.microsoft.com/office/powerpoint/2019/9/main/command">
                <pc:docMk/>
                <pc:sldMk cId="3070621914" sldId="338"/>
                <pc2:cmMk id="{C21688E4-2B24-414C-A008-9B13C36E8E3F}"/>
              </pc2:cmMkLst>
            </pc226:cmChg>
          </p:ext>
        </pc:extLst>
      </pc:sldChg>
      <pc:sldChg chg="delCm">
        <pc:chgData name="Agnieszka Stupakowska" userId="1b0d8b19-aff1-4991-8614-a2fc71efbfcd" providerId="ADAL" clId="{875ABB6B-81CA-4F9D-B3E0-6B8468B9D86C}" dt="2023-03-27T09:38:01.495" v="123"/>
        <pc:sldMkLst>
          <pc:docMk/>
          <pc:sldMk cId="2654649328" sldId="340"/>
        </pc:sldMkLst>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7:59.168" v="121"/>
              <pc2:cmMkLst xmlns:pc2="http://schemas.microsoft.com/office/powerpoint/2019/9/main/command">
                <pc:docMk/>
                <pc:sldMk cId="2654649328" sldId="340"/>
                <pc2:cmMk id="{EB67CB39-69CC-4C8B-9E8C-2EA7834002FB}"/>
              </pc2:cmMkLst>
            </pc226:cmChg>
            <pc226:cmChg xmlns:pc226="http://schemas.microsoft.com/office/powerpoint/2022/06/main/command" chg="del">
              <pc226:chgData name="Agnieszka Stupakowska" userId="1b0d8b19-aff1-4991-8614-a2fc71efbfcd" providerId="ADAL" clId="{875ABB6B-81CA-4F9D-B3E0-6B8468B9D86C}" dt="2023-03-27T09:38:00.326" v="122"/>
              <pc2:cmMkLst xmlns:pc2="http://schemas.microsoft.com/office/powerpoint/2019/9/main/command">
                <pc:docMk/>
                <pc:sldMk cId="2654649328" sldId="340"/>
                <pc2:cmMk id="{BCA0DD50-980A-4ED6-AFB2-053CB0C3589F}"/>
              </pc2:cmMkLst>
            </pc226:cmChg>
            <pc226:cmChg xmlns:pc226="http://schemas.microsoft.com/office/powerpoint/2022/06/main/command" chg="del">
              <pc226:chgData name="Agnieszka Stupakowska" userId="1b0d8b19-aff1-4991-8614-a2fc71efbfcd" providerId="ADAL" clId="{875ABB6B-81CA-4F9D-B3E0-6B8468B9D86C}" dt="2023-03-27T09:38:01.495" v="123"/>
              <pc2:cmMkLst xmlns:pc2="http://schemas.microsoft.com/office/powerpoint/2019/9/main/command">
                <pc:docMk/>
                <pc:sldMk cId="2654649328" sldId="340"/>
                <pc2:cmMk id="{A01A6C98-7ED3-4CA9-8540-76560530200D}"/>
              </pc2:cmMkLst>
            </pc226:cmChg>
          </p:ext>
        </pc:extLst>
      </pc:sldChg>
      <pc:sldChg chg="addSp delSp modSp mod">
        <pc:chgData name="Agnieszka Stupakowska" userId="1b0d8b19-aff1-4991-8614-a2fc71efbfcd" providerId="ADAL" clId="{875ABB6B-81CA-4F9D-B3E0-6B8468B9D86C}" dt="2023-03-27T09:52:58.544" v="216" actId="207"/>
        <pc:sldMkLst>
          <pc:docMk/>
          <pc:sldMk cId="3256431453" sldId="341"/>
        </pc:sldMkLst>
        <pc:spChg chg="del">
          <ac:chgData name="Agnieszka Stupakowska" userId="1b0d8b19-aff1-4991-8614-a2fc71efbfcd" providerId="ADAL" clId="{875ABB6B-81CA-4F9D-B3E0-6B8468B9D86C}" dt="2023-03-27T09:41:21.694" v="189" actId="478"/>
          <ac:spMkLst>
            <pc:docMk/>
            <pc:sldMk cId="3256431453" sldId="341"/>
            <ac:spMk id="3" creationId="{321B5FE5-4E20-8A63-9A97-41C37504D164}"/>
          </ac:spMkLst>
        </pc:spChg>
        <pc:spChg chg="add mod ord">
          <ac:chgData name="Agnieszka Stupakowska" userId="1b0d8b19-aff1-4991-8614-a2fc71efbfcd" providerId="ADAL" clId="{875ABB6B-81CA-4F9D-B3E0-6B8468B9D86C}" dt="2023-03-27T09:52:04.461" v="214" actId="207"/>
          <ac:spMkLst>
            <pc:docMk/>
            <pc:sldMk cId="3256431453" sldId="341"/>
            <ac:spMk id="4" creationId="{88304BCB-BA32-6D99-5DD2-1275D38F6E69}"/>
          </ac:spMkLst>
        </pc:spChg>
        <pc:spChg chg="add mod ord">
          <ac:chgData name="Agnieszka Stupakowska" userId="1b0d8b19-aff1-4991-8614-a2fc71efbfcd" providerId="ADAL" clId="{875ABB6B-81CA-4F9D-B3E0-6B8468B9D86C}" dt="2023-03-27T09:52:32.033" v="215" actId="207"/>
          <ac:spMkLst>
            <pc:docMk/>
            <pc:sldMk cId="3256431453" sldId="341"/>
            <ac:spMk id="5" creationId="{308EA80A-6F95-985C-0755-5763C3CC0B99}"/>
          </ac:spMkLst>
        </pc:spChg>
        <pc:spChg chg="add mod ord">
          <ac:chgData name="Agnieszka Stupakowska" userId="1b0d8b19-aff1-4991-8614-a2fc71efbfcd" providerId="ADAL" clId="{875ABB6B-81CA-4F9D-B3E0-6B8468B9D86C}" dt="2023-03-27T09:52:58.544" v="216" actId="207"/>
          <ac:spMkLst>
            <pc:docMk/>
            <pc:sldMk cId="3256431453" sldId="341"/>
            <ac:spMk id="6" creationId="{FD71A9C4-3EE5-8F28-BA23-C14E062ABBB5}"/>
          </ac:spMkLst>
        </pc:spChg>
        <pc:picChg chg="del">
          <ac:chgData name="Agnieszka Stupakowska" userId="1b0d8b19-aff1-4991-8614-a2fc71efbfcd" providerId="ADAL" clId="{875ABB6B-81CA-4F9D-B3E0-6B8468B9D86C}" dt="2023-03-27T09:49:35.624" v="211" actId="478"/>
          <ac:picMkLst>
            <pc:docMk/>
            <pc:sldMk cId="3256431453" sldId="341"/>
            <ac:picMk id="11" creationId="{C5BF36B2-3C0E-D548-BED8-3012D951154E}"/>
          </ac:picMkLst>
        </pc:picChg>
        <pc:picChg chg="del">
          <ac:chgData name="Agnieszka Stupakowska" userId="1b0d8b19-aff1-4991-8614-a2fc71efbfcd" providerId="ADAL" clId="{875ABB6B-81CA-4F9D-B3E0-6B8468B9D86C}" dt="2023-03-27T09:49:35.624" v="211" actId="478"/>
          <ac:picMkLst>
            <pc:docMk/>
            <pc:sldMk cId="3256431453" sldId="341"/>
            <ac:picMk id="14" creationId="{FC0F55AB-8CF6-824B-B405-AF3B609C0E26}"/>
          </ac:picMkLst>
        </pc:picChg>
        <pc:picChg chg="del">
          <ac:chgData name="Agnieszka Stupakowska" userId="1b0d8b19-aff1-4991-8614-a2fc71efbfcd" providerId="ADAL" clId="{875ABB6B-81CA-4F9D-B3E0-6B8468B9D86C}" dt="2023-03-27T09:49:35.624" v="211" actId="478"/>
          <ac:picMkLst>
            <pc:docMk/>
            <pc:sldMk cId="3256431453" sldId="341"/>
            <ac:picMk id="17" creationId="{87F7CDCC-5698-0C43-8595-8F20F9538FA7}"/>
          </ac:picMkLst>
        </pc:picChg>
      </pc:sldChg>
      <pc:sldChg chg="modSp mod">
        <pc:chgData name="Agnieszka Stupakowska" userId="1b0d8b19-aff1-4991-8614-a2fc71efbfcd" providerId="ADAL" clId="{875ABB6B-81CA-4F9D-B3E0-6B8468B9D86C}" dt="2023-03-27T09:35:58.699" v="98" actId="27636"/>
        <pc:sldMkLst>
          <pc:docMk/>
          <pc:sldMk cId="3219962107" sldId="342"/>
        </pc:sldMkLst>
        <pc:spChg chg="mod">
          <ac:chgData name="Agnieszka Stupakowska" userId="1b0d8b19-aff1-4991-8614-a2fc71efbfcd" providerId="ADAL" clId="{875ABB6B-81CA-4F9D-B3E0-6B8468B9D86C}" dt="2023-03-27T09:35:58.697" v="96" actId="27636"/>
          <ac:spMkLst>
            <pc:docMk/>
            <pc:sldMk cId="3219962107" sldId="342"/>
            <ac:spMk id="2" creationId="{A0A8E0B1-FA4F-C148-9B33-1C5129948442}"/>
          </ac:spMkLst>
        </pc:spChg>
        <pc:spChg chg="mod">
          <ac:chgData name="Agnieszka Stupakowska" userId="1b0d8b19-aff1-4991-8614-a2fc71efbfcd" providerId="ADAL" clId="{875ABB6B-81CA-4F9D-B3E0-6B8468B9D86C}" dt="2023-03-27T09:35:58.699" v="98" actId="27636"/>
          <ac:spMkLst>
            <pc:docMk/>
            <pc:sldMk cId="3219962107" sldId="342"/>
            <ac:spMk id="3" creationId="{BC6C0CAF-F31E-5246-B9ED-39A0BDA387E7}"/>
          </ac:spMkLst>
        </pc:spChg>
        <pc:spChg chg="mod">
          <ac:chgData name="Agnieszka Stupakowska" userId="1b0d8b19-aff1-4991-8614-a2fc71efbfcd" providerId="ADAL" clId="{875ABB6B-81CA-4F9D-B3E0-6B8468B9D86C}" dt="2023-03-27T09:35:58.698" v="97" actId="27636"/>
          <ac:spMkLst>
            <pc:docMk/>
            <pc:sldMk cId="3219962107" sldId="342"/>
            <ac:spMk id="4" creationId="{0A41EFAE-09A8-6444-8D7E-88FDE9530590}"/>
          </ac:spMkLst>
        </pc:spChg>
      </pc:sldChg>
      <pc:sldChg chg="addSp delSp modSp mod delCm">
        <pc:chgData name="Agnieszka Stupakowska" userId="1b0d8b19-aff1-4991-8614-a2fc71efbfcd" providerId="ADAL" clId="{875ABB6B-81CA-4F9D-B3E0-6B8468B9D86C}" dt="2023-03-29T09:49:33.150" v="481" actId="14826"/>
        <pc:sldMkLst>
          <pc:docMk/>
          <pc:sldMk cId="3854030023" sldId="343"/>
        </pc:sldMkLst>
        <pc:spChg chg="del mod">
          <ac:chgData name="Agnieszka Stupakowska" userId="1b0d8b19-aff1-4991-8614-a2fc71efbfcd" providerId="ADAL" clId="{875ABB6B-81CA-4F9D-B3E0-6B8468B9D86C}" dt="2023-03-28T14:48:37.959" v="295" actId="478"/>
          <ac:spMkLst>
            <pc:docMk/>
            <pc:sldMk cId="3854030023" sldId="343"/>
            <ac:spMk id="3" creationId="{7832115A-8A71-554E-E1EB-A1BCACAEF250}"/>
          </ac:spMkLst>
        </pc:spChg>
        <pc:spChg chg="add mod">
          <ac:chgData name="Agnieszka Stupakowska" userId="1b0d8b19-aff1-4991-8614-a2fc71efbfcd" providerId="ADAL" clId="{875ABB6B-81CA-4F9D-B3E0-6B8468B9D86C}" dt="2023-03-29T09:49:19.050" v="479" actId="14826"/>
          <ac:spMkLst>
            <pc:docMk/>
            <pc:sldMk cId="3854030023" sldId="343"/>
            <ac:spMk id="3" creationId="{DB6CFCD9-3DBF-2496-4D3B-B09BFD5165D5}"/>
          </ac:spMkLst>
        </pc:spChg>
        <pc:spChg chg="add mod">
          <ac:chgData name="Agnieszka Stupakowska" userId="1b0d8b19-aff1-4991-8614-a2fc71efbfcd" providerId="ADAL" clId="{875ABB6B-81CA-4F9D-B3E0-6B8468B9D86C}" dt="2023-03-29T09:49:27.970" v="480" actId="14826"/>
          <ac:spMkLst>
            <pc:docMk/>
            <pc:sldMk cId="3854030023" sldId="343"/>
            <ac:spMk id="4" creationId="{E8828C85-2854-3293-8894-E12CE24FB9D7}"/>
          </ac:spMkLst>
        </pc:spChg>
        <pc:spChg chg="add mod">
          <ac:chgData name="Agnieszka Stupakowska" userId="1b0d8b19-aff1-4991-8614-a2fc71efbfcd" providerId="ADAL" clId="{875ABB6B-81CA-4F9D-B3E0-6B8468B9D86C}" dt="2023-03-29T09:49:33.150" v="481" actId="14826"/>
          <ac:spMkLst>
            <pc:docMk/>
            <pc:sldMk cId="3854030023" sldId="343"/>
            <ac:spMk id="6" creationId="{DA7E5432-6DD6-95A0-08A1-A4AFA8B9FD9E}"/>
          </ac:spMkLst>
        </pc:spChg>
        <pc:picChg chg="add del mod">
          <ac:chgData name="Agnieszka Stupakowska" userId="1b0d8b19-aff1-4991-8614-a2fc71efbfcd" providerId="ADAL" clId="{875ABB6B-81CA-4F9D-B3E0-6B8468B9D86C}" dt="2023-03-29T09:48:43.035" v="475" actId="478"/>
          <ac:picMkLst>
            <pc:docMk/>
            <pc:sldMk cId="3854030023" sldId="343"/>
            <ac:picMk id="5" creationId="{D671E46A-DD87-A296-7028-AFC367433166}"/>
          </ac:picMkLst>
        </pc:picChg>
        <pc:picChg chg="del">
          <ac:chgData name="Agnieszka Stupakowska" userId="1b0d8b19-aff1-4991-8614-a2fc71efbfcd" providerId="ADAL" clId="{875ABB6B-81CA-4F9D-B3E0-6B8468B9D86C}" dt="2023-03-28T14:49:50.261" v="471" actId="478"/>
          <ac:picMkLst>
            <pc:docMk/>
            <pc:sldMk cId="3854030023" sldId="343"/>
            <ac:picMk id="12" creationId="{82E2C35C-DD2C-514B-9F4E-0FEB8A2B8695}"/>
          </ac:picMkLst>
        </pc:picChg>
        <pc:picChg chg="del">
          <ac:chgData name="Agnieszka Stupakowska" userId="1b0d8b19-aff1-4991-8614-a2fc71efbfcd" providerId="ADAL" clId="{875ABB6B-81CA-4F9D-B3E0-6B8468B9D86C}" dt="2023-03-29T09:48:43.035" v="475" actId="478"/>
          <ac:picMkLst>
            <pc:docMk/>
            <pc:sldMk cId="3854030023" sldId="343"/>
            <ac:picMk id="14" creationId="{7CE4738C-3F62-194B-852C-2F08C736C0E9}"/>
          </ac:picMkLst>
        </pc:picChg>
        <pc:picChg chg="del">
          <ac:chgData name="Agnieszka Stupakowska" userId="1b0d8b19-aff1-4991-8614-a2fc71efbfcd" providerId="ADAL" clId="{875ABB6B-81CA-4F9D-B3E0-6B8468B9D86C}" dt="2023-03-29T09:48:43.035" v="475" actId="478"/>
          <ac:picMkLst>
            <pc:docMk/>
            <pc:sldMk cId="3854030023" sldId="343"/>
            <ac:picMk id="17" creationId="{19B5B4CC-C45F-2844-BD0B-10654BDF1B39}"/>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8T14:50:04.601" v="473"/>
              <pc2:cmMkLst xmlns:pc2="http://schemas.microsoft.com/office/powerpoint/2019/9/main/command">
                <pc:docMk/>
                <pc:sldMk cId="3854030023" sldId="343"/>
                <pc2:cmMk id="{2F910434-9F87-46BA-993F-89A0CDC14FD6}"/>
              </pc2:cmMkLst>
            </pc226:cmChg>
            <pc226:cmChg xmlns:pc226="http://schemas.microsoft.com/office/powerpoint/2022/06/main/command" chg="del">
              <pc226:chgData name="Agnieszka Stupakowska" userId="1b0d8b19-aff1-4991-8614-a2fc71efbfcd" providerId="ADAL" clId="{875ABB6B-81CA-4F9D-B3E0-6B8468B9D86C}" dt="2023-03-28T14:50:13.369" v="474"/>
              <pc2:cmMkLst xmlns:pc2="http://schemas.microsoft.com/office/powerpoint/2019/9/main/command">
                <pc:docMk/>
                <pc:sldMk cId="3854030023" sldId="343"/>
                <pc2:cmMk id="{BD4CCDBD-46ED-4330-A774-78C05A42E021}"/>
              </pc2:cmMkLst>
            </pc226:cmChg>
          </p:ext>
        </pc:extLst>
      </pc:sldChg>
      <pc:sldChg chg="delSp modSp mod delCm">
        <pc:chgData name="Agnieszka Stupakowska" userId="1b0d8b19-aff1-4991-8614-a2fc71efbfcd" providerId="ADAL" clId="{875ABB6B-81CA-4F9D-B3E0-6B8468B9D86C}" dt="2023-04-03T07:24:17.449" v="485" actId="20577"/>
        <pc:sldMkLst>
          <pc:docMk/>
          <pc:sldMk cId="2305976529" sldId="345"/>
        </pc:sldMkLst>
        <pc:spChg chg="del mod">
          <ac:chgData name="Agnieszka Stupakowska" userId="1b0d8b19-aff1-4991-8614-a2fc71efbfcd" providerId="ADAL" clId="{875ABB6B-81CA-4F9D-B3E0-6B8468B9D86C}" dt="2023-03-27T09:48:30.265" v="198" actId="478"/>
          <ac:spMkLst>
            <pc:docMk/>
            <pc:sldMk cId="2305976529" sldId="345"/>
            <ac:spMk id="3" creationId="{4F0715F1-B2DF-06D7-6DF2-475224594702}"/>
          </ac:spMkLst>
        </pc:spChg>
        <pc:spChg chg="mod">
          <ac:chgData name="Agnieszka Stupakowska" userId="1b0d8b19-aff1-4991-8614-a2fc71efbfcd" providerId="ADAL" clId="{875ABB6B-81CA-4F9D-B3E0-6B8468B9D86C}" dt="2023-04-03T07:24:17.449" v="485" actId="20577"/>
          <ac:spMkLst>
            <pc:docMk/>
            <pc:sldMk cId="2305976529" sldId="345"/>
            <ac:spMk id="12" creationId="{B62E5155-0FCC-124E-A388-38CB818DF62C}"/>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48:34.137" v="199"/>
              <pc2:cmMkLst xmlns:pc2="http://schemas.microsoft.com/office/powerpoint/2019/9/main/command">
                <pc:docMk/>
                <pc:sldMk cId="2305976529" sldId="345"/>
                <pc2:cmMk id="{78AAD84A-15F6-4ACF-8345-DE5EF73A747E}"/>
              </pc2:cmMkLst>
            </pc226:cmChg>
          </p:ext>
        </pc:extLst>
      </pc:sldChg>
      <pc:sldChg chg="modSp mod delCm">
        <pc:chgData name="Agnieszka Stupakowska" userId="1b0d8b19-aff1-4991-8614-a2fc71efbfcd" providerId="ADAL" clId="{875ABB6B-81CA-4F9D-B3E0-6B8468B9D86C}" dt="2023-03-27T09:32:16.152" v="40"/>
        <pc:sldMkLst>
          <pc:docMk/>
          <pc:sldMk cId="1004089747" sldId="347"/>
        </pc:sldMkLst>
        <pc:spChg chg="mod">
          <ac:chgData name="Agnieszka Stupakowska" userId="1b0d8b19-aff1-4991-8614-a2fc71efbfcd" providerId="ADAL" clId="{875ABB6B-81CA-4F9D-B3E0-6B8468B9D86C}" dt="2023-03-27T09:32:13.178" v="39" actId="1076"/>
          <ac:spMkLst>
            <pc:docMk/>
            <pc:sldMk cId="1004089747" sldId="347"/>
            <ac:spMk id="2" creationId="{A0A8E0B1-FA4F-C148-9B33-1C5129948442}"/>
          </ac:spMkLst>
        </pc:spChg>
        <pc:spChg chg="mod">
          <ac:chgData name="Agnieszka Stupakowska" userId="1b0d8b19-aff1-4991-8614-a2fc71efbfcd" providerId="ADAL" clId="{875ABB6B-81CA-4F9D-B3E0-6B8468B9D86C}" dt="2023-03-27T09:32:13.178" v="39" actId="1076"/>
          <ac:spMkLst>
            <pc:docMk/>
            <pc:sldMk cId="1004089747" sldId="347"/>
            <ac:spMk id="3" creationId="{BC6C0CAF-F31E-5246-B9ED-39A0BDA387E7}"/>
          </ac:spMkLst>
        </pc:spChg>
        <pc:spChg chg="mod">
          <ac:chgData name="Agnieszka Stupakowska" userId="1b0d8b19-aff1-4991-8614-a2fc71efbfcd" providerId="ADAL" clId="{875ABB6B-81CA-4F9D-B3E0-6B8468B9D86C}" dt="2023-03-27T09:32:13.178" v="39" actId="1076"/>
          <ac:spMkLst>
            <pc:docMk/>
            <pc:sldMk cId="1004089747" sldId="347"/>
            <ac:spMk id="4" creationId="{0A41EFAE-09A8-6444-8D7E-88FDE9530590}"/>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2:16.152" v="40"/>
              <pc2:cmMkLst xmlns:pc2="http://schemas.microsoft.com/office/powerpoint/2019/9/main/command">
                <pc:docMk/>
                <pc:sldMk cId="1004089747" sldId="347"/>
                <pc2:cmMk id="{0F1404E6-9321-4329-9685-FB0EEC219A70}"/>
              </pc2:cmMkLst>
            </pc226:cmChg>
          </p:ext>
        </pc:extLst>
      </pc:sldChg>
      <pc:sldChg chg="modSp mod delCm">
        <pc:chgData name="Agnieszka Stupakowska" userId="1b0d8b19-aff1-4991-8614-a2fc71efbfcd" providerId="ADAL" clId="{875ABB6B-81CA-4F9D-B3E0-6B8468B9D86C}" dt="2023-03-27T09:32:42.270" v="47"/>
        <pc:sldMkLst>
          <pc:docMk/>
          <pc:sldMk cId="3316877347" sldId="348"/>
        </pc:sldMkLst>
        <pc:spChg chg="mod">
          <ac:chgData name="Agnieszka Stupakowska" userId="1b0d8b19-aff1-4991-8614-a2fc71efbfcd" providerId="ADAL" clId="{875ABB6B-81CA-4F9D-B3E0-6B8468B9D86C}" dt="2023-03-27T09:32:23.981" v="41" actId="1076"/>
          <ac:spMkLst>
            <pc:docMk/>
            <pc:sldMk cId="3316877347" sldId="348"/>
            <ac:spMk id="7" creationId="{8BB7AE38-7705-0E5F-DF46-D32454999ABB}"/>
          </ac:spMkLst>
        </pc:spChg>
        <pc:cxnChg chg="mod">
          <ac:chgData name="Agnieszka Stupakowska" userId="1b0d8b19-aff1-4991-8614-a2fc71efbfcd" providerId="ADAL" clId="{875ABB6B-81CA-4F9D-B3E0-6B8468B9D86C}" dt="2023-03-27T09:32:36.508" v="44" actId="1076"/>
          <ac:cxnSpMkLst>
            <pc:docMk/>
            <pc:sldMk cId="3316877347" sldId="348"/>
            <ac:cxnSpMk id="4" creationId="{B4443CCE-A956-F718-E172-58E6BD5A5703}"/>
          </ac:cxnSpMkLst>
        </pc:cxn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2:42.270" v="47"/>
              <pc2:cmMkLst xmlns:pc2="http://schemas.microsoft.com/office/powerpoint/2019/9/main/command">
                <pc:docMk/>
                <pc:sldMk cId="3316877347" sldId="348"/>
                <pc2:cmMk id="{9F370972-62F1-4DE0-9BF8-4B7D85C38D96}"/>
              </pc2:cmMkLst>
            </pc226:cmChg>
            <pc226:cmChg xmlns:pc226="http://schemas.microsoft.com/office/powerpoint/2022/06/main/command" chg="del">
              <pc226:chgData name="Agnieszka Stupakowska" userId="1b0d8b19-aff1-4991-8614-a2fc71efbfcd" providerId="ADAL" clId="{875ABB6B-81CA-4F9D-B3E0-6B8468B9D86C}" dt="2023-03-27T09:32:39.156" v="45"/>
              <pc2:cmMkLst xmlns:pc2="http://schemas.microsoft.com/office/powerpoint/2019/9/main/command">
                <pc:docMk/>
                <pc:sldMk cId="3316877347" sldId="348"/>
                <pc2:cmMk id="{C295DA8D-07D3-4F1B-8F54-BB11C9DBC0A6}"/>
              </pc2:cmMkLst>
            </pc226:cmChg>
            <pc226:cmChg xmlns:pc226="http://schemas.microsoft.com/office/powerpoint/2022/06/main/command" chg="del">
              <pc226:chgData name="Agnieszka Stupakowska" userId="1b0d8b19-aff1-4991-8614-a2fc71efbfcd" providerId="ADAL" clId="{875ABB6B-81CA-4F9D-B3E0-6B8468B9D86C}" dt="2023-03-27T09:32:40.615" v="46"/>
              <pc2:cmMkLst xmlns:pc2="http://schemas.microsoft.com/office/powerpoint/2019/9/main/command">
                <pc:docMk/>
                <pc:sldMk cId="3316877347" sldId="348"/>
                <pc2:cmMk id="{3B66D3D9-552A-4A18-BD37-419CC3CE972B}"/>
              </pc2:cmMkLst>
            </pc226:cmChg>
          </p:ext>
        </pc:extLst>
      </pc:sldChg>
      <pc:sldChg chg="delCm">
        <pc:chgData name="Agnieszka Stupakowska" userId="1b0d8b19-aff1-4991-8614-a2fc71efbfcd" providerId="ADAL" clId="{875ABB6B-81CA-4F9D-B3E0-6B8468B9D86C}" dt="2023-03-27T09:33:01.631" v="51"/>
        <pc:sldMkLst>
          <pc:docMk/>
          <pc:sldMk cId="3667741743" sldId="350"/>
        </pc:sldMkLst>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3:01.631" v="51"/>
              <pc2:cmMkLst xmlns:pc2="http://schemas.microsoft.com/office/powerpoint/2019/9/main/command">
                <pc:docMk/>
                <pc:sldMk cId="3667741743" sldId="350"/>
                <pc2:cmMk id="{FCB00847-630B-4727-AC3F-17F791CD4558}"/>
              </pc2:cmMkLst>
            </pc226:cmChg>
            <pc226:cmChg xmlns:pc226="http://schemas.microsoft.com/office/powerpoint/2022/06/main/command" chg="del">
              <pc226:chgData name="Agnieszka Stupakowska" userId="1b0d8b19-aff1-4991-8614-a2fc71efbfcd" providerId="ADAL" clId="{875ABB6B-81CA-4F9D-B3E0-6B8468B9D86C}" dt="2023-03-27T09:32:58.918" v="49"/>
              <pc2:cmMkLst xmlns:pc2="http://schemas.microsoft.com/office/powerpoint/2019/9/main/command">
                <pc:docMk/>
                <pc:sldMk cId="3667741743" sldId="350"/>
                <pc2:cmMk id="{EBEC3A47-242A-4F2A-86DA-0F40F9169E5B}"/>
              </pc2:cmMkLst>
            </pc226:cmChg>
            <pc226:cmChg xmlns:pc226="http://schemas.microsoft.com/office/powerpoint/2022/06/main/command" chg="del">
              <pc226:chgData name="Agnieszka Stupakowska" userId="1b0d8b19-aff1-4991-8614-a2fc71efbfcd" providerId="ADAL" clId="{875ABB6B-81CA-4F9D-B3E0-6B8468B9D86C}" dt="2023-03-27T09:32:57.667" v="48"/>
              <pc2:cmMkLst xmlns:pc2="http://schemas.microsoft.com/office/powerpoint/2019/9/main/command">
                <pc:docMk/>
                <pc:sldMk cId="3667741743" sldId="350"/>
                <pc2:cmMk id="{46C0BEB2-CFDD-42B8-BF51-DFC90362887D}"/>
              </pc2:cmMkLst>
            </pc226:cmChg>
            <pc226:cmChg xmlns:pc226="http://schemas.microsoft.com/office/powerpoint/2022/06/main/command" chg="del">
              <pc226:chgData name="Agnieszka Stupakowska" userId="1b0d8b19-aff1-4991-8614-a2fc71efbfcd" providerId="ADAL" clId="{875ABB6B-81CA-4F9D-B3E0-6B8468B9D86C}" dt="2023-03-27T09:33:00.436" v="50"/>
              <pc2:cmMkLst xmlns:pc2="http://schemas.microsoft.com/office/powerpoint/2019/9/main/command">
                <pc:docMk/>
                <pc:sldMk cId="3667741743" sldId="350"/>
                <pc2:cmMk id="{155301EA-D1B7-4E8E-8FB9-FD32D36415FD}"/>
              </pc2:cmMkLst>
            </pc226:cmChg>
          </p:ext>
        </pc:extLst>
      </pc:sldChg>
      <pc:sldChg chg="delSp modSp mod delCm">
        <pc:chgData name="Agnieszka Stupakowska" userId="1b0d8b19-aff1-4991-8614-a2fc71efbfcd" providerId="ADAL" clId="{875ABB6B-81CA-4F9D-B3E0-6B8468B9D86C}" dt="2023-04-03T07:35:46.602" v="509" actId="2711"/>
        <pc:sldMkLst>
          <pc:docMk/>
          <pc:sldMk cId="10784040" sldId="351"/>
        </pc:sldMkLst>
        <pc:spChg chg="mod">
          <ac:chgData name="Agnieszka Stupakowska" userId="1b0d8b19-aff1-4991-8614-a2fc71efbfcd" providerId="ADAL" clId="{875ABB6B-81CA-4F9D-B3E0-6B8468B9D86C}" dt="2023-04-03T07:35:13.530" v="504" actId="27636"/>
          <ac:spMkLst>
            <pc:docMk/>
            <pc:sldMk cId="10784040" sldId="351"/>
            <ac:spMk id="4" creationId="{9ACEEDAB-21CC-DF07-1844-6949A9717826}"/>
          </ac:spMkLst>
        </pc:spChg>
        <pc:spChg chg="mod">
          <ac:chgData name="Agnieszka Stupakowska" userId="1b0d8b19-aff1-4991-8614-a2fc71efbfcd" providerId="ADAL" clId="{875ABB6B-81CA-4F9D-B3E0-6B8468B9D86C}" dt="2023-04-03T07:35:46.602" v="509" actId="2711"/>
          <ac:spMkLst>
            <pc:docMk/>
            <pc:sldMk cId="10784040" sldId="351"/>
            <ac:spMk id="9" creationId="{D149BC66-CFE1-27FD-68CD-1F8655F20836}"/>
          </ac:spMkLst>
        </pc:spChg>
        <pc:spChg chg="del">
          <ac:chgData name="Agnieszka Stupakowska" userId="1b0d8b19-aff1-4991-8614-a2fc71efbfcd" providerId="ADAL" clId="{875ABB6B-81CA-4F9D-B3E0-6B8468B9D86C}" dt="2023-04-03T07:35:20.068" v="505" actId="478"/>
          <ac:spMkLst>
            <pc:docMk/>
            <pc:sldMk cId="10784040" sldId="351"/>
            <ac:spMk id="16" creationId="{74B92990-F0C3-2735-E7C1-936F62F13F4C}"/>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3:07.305" v="53"/>
              <pc2:cmMkLst xmlns:pc2="http://schemas.microsoft.com/office/powerpoint/2019/9/main/command">
                <pc:docMk/>
                <pc:sldMk cId="10784040" sldId="351"/>
                <pc2:cmMk id="{4ADC2B17-D884-4102-BF82-2665F7E884E6}"/>
              </pc2:cmMkLst>
            </pc226:cmChg>
            <pc226:cmChg xmlns:pc226="http://schemas.microsoft.com/office/powerpoint/2022/06/main/command" chg="del">
              <pc226:chgData name="Agnieszka Stupakowska" userId="1b0d8b19-aff1-4991-8614-a2fc71efbfcd" providerId="ADAL" clId="{875ABB6B-81CA-4F9D-B3E0-6B8468B9D86C}" dt="2023-03-27T09:33:05.490" v="52"/>
              <pc2:cmMkLst xmlns:pc2="http://schemas.microsoft.com/office/powerpoint/2019/9/main/command">
                <pc:docMk/>
                <pc:sldMk cId="10784040" sldId="351"/>
                <pc2:cmMk id="{C40A94EF-1A01-482C-BFC6-C0D1FB200C36}"/>
              </pc2:cmMkLst>
            </pc226:cmChg>
          </p:ext>
        </pc:extLst>
      </pc:sldChg>
      <pc:sldChg chg="modSp mod delCm">
        <pc:chgData name="Agnieszka Stupakowska" userId="1b0d8b19-aff1-4991-8614-a2fc71efbfcd" providerId="ADAL" clId="{875ABB6B-81CA-4F9D-B3E0-6B8468B9D86C}" dt="2023-03-27T09:33:35.916" v="60"/>
        <pc:sldMkLst>
          <pc:docMk/>
          <pc:sldMk cId="647992928" sldId="352"/>
        </pc:sldMkLst>
        <pc:spChg chg="mod">
          <ac:chgData name="Agnieszka Stupakowska" userId="1b0d8b19-aff1-4991-8614-a2fc71efbfcd" providerId="ADAL" clId="{875ABB6B-81CA-4F9D-B3E0-6B8468B9D86C}" dt="2023-03-27T09:33:26.736" v="58" actId="1076"/>
          <ac:spMkLst>
            <pc:docMk/>
            <pc:sldMk cId="647992928" sldId="352"/>
            <ac:spMk id="2" creationId="{A0A8E0B1-FA4F-C148-9B33-1C5129948442}"/>
          </ac:spMkLst>
        </pc:spChg>
        <pc:spChg chg="mod">
          <ac:chgData name="Agnieszka Stupakowska" userId="1b0d8b19-aff1-4991-8614-a2fc71efbfcd" providerId="ADAL" clId="{875ABB6B-81CA-4F9D-B3E0-6B8468B9D86C}" dt="2023-03-27T09:33:24.500" v="57" actId="1076"/>
          <ac:spMkLst>
            <pc:docMk/>
            <pc:sldMk cId="647992928" sldId="352"/>
            <ac:spMk id="3" creationId="{BC6C0CAF-F31E-5246-B9ED-39A0BDA387E7}"/>
          </ac:spMkLst>
        </pc:spChg>
        <pc:spChg chg="mod">
          <ac:chgData name="Agnieszka Stupakowska" userId="1b0d8b19-aff1-4991-8614-a2fc71efbfcd" providerId="ADAL" clId="{875ABB6B-81CA-4F9D-B3E0-6B8468B9D86C}" dt="2023-03-27T09:33:31.997" v="59" actId="1076"/>
          <ac:spMkLst>
            <pc:docMk/>
            <pc:sldMk cId="647992928" sldId="352"/>
            <ac:spMk id="9" creationId="{41A89C51-B9C0-4F46-88F3-C092A5939D8D}"/>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3:35.916" v="60"/>
              <pc2:cmMkLst xmlns:pc2="http://schemas.microsoft.com/office/powerpoint/2019/9/main/command">
                <pc:docMk/>
                <pc:sldMk cId="647992928" sldId="352"/>
                <pc2:cmMk id="{D17C2A27-41FD-41F6-99A6-062F4C03C37D}"/>
              </pc2:cmMkLst>
            </pc226:cmChg>
          </p:ext>
        </pc:extLst>
      </pc:sldChg>
      <pc:sldChg chg="modSp mod delCm">
        <pc:chgData name="Agnieszka Stupakowska" userId="1b0d8b19-aff1-4991-8614-a2fc71efbfcd" providerId="ADAL" clId="{875ABB6B-81CA-4F9D-B3E0-6B8468B9D86C}" dt="2023-04-03T07:34:26.500" v="488" actId="13926"/>
        <pc:sldMkLst>
          <pc:docMk/>
          <pc:sldMk cId="4157711243" sldId="353"/>
        </pc:sldMkLst>
        <pc:spChg chg="mod">
          <ac:chgData name="Agnieszka Stupakowska" userId="1b0d8b19-aff1-4991-8614-a2fc71efbfcd" providerId="ADAL" clId="{875ABB6B-81CA-4F9D-B3E0-6B8468B9D86C}" dt="2023-04-03T07:34:26.500" v="488" actId="13926"/>
          <ac:spMkLst>
            <pc:docMk/>
            <pc:sldMk cId="4157711243" sldId="353"/>
            <ac:spMk id="3" creationId="{371ADB34-4CB4-A2D0-24EB-ADF152DA0F0E}"/>
          </ac:spMkLst>
        </pc:spChg>
        <pc:spChg chg="mod">
          <ac:chgData name="Agnieszka Stupakowska" userId="1b0d8b19-aff1-4991-8614-a2fc71efbfcd" providerId="ADAL" clId="{875ABB6B-81CA-4F9D-B3E0-6B8468B9D86C}" dt="2023-03-27T09:35:58.719" v="99" actId="27636"/>
          <ac:spMkLst>
            <pc:docMk/>
            <pc:sldMk cId="4157711243" sldId="353"/>
            <ac:spMk id="11" creationId="{B7A4801A-ABB8-BE69-1FCE-6E841392717A}"/>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3:41.726" v="61"/>
              <pc2:cmMkLst xmlns:pc2="http://schemas.microsoft.com/office/powerpoint/2019/9/main/command">
                <pc:docMk/>
                <pc:sldMk cId="4157711243" sldId="353"/>
                <pc2:cmMk id="{14F6B73E-79FC-4C61-BF88-D3B150E960F7}"/>
              </pc2:cmMkLst>
            </pc226:cmChg>
            <pc226:cmChg xmlns:pc226="http://schemas.microsoft.com/office/powerpoint/2022/06/main/command" chg="del">
              <pc226:chgData name="Agnieszka Stupakowska" userId="1b0d8b19-aff1-4991-8614-a2fc71efbfcd" providerId="ADAL" clId="{875ABB6B-81CA-4F9D-B3E0-6B8468B9D86C}" dt="2023-03-27T09:33:43.135" v="62"/>
              <pc2:cmMkLst xmlns:pc2="http://schemas.microsoft.com/office/powerpoint/2019/9/main/command">
                <pc:docMk/>
                <pc:sldMk cId="4157711243" sldId="353"/>
                <pc2:cmMk id="{EDD10F56-E5E2-4563-B6F9-1CD9D246B26F}"/>
              </pc2:cmMkLst>
            </pc226:cmChg>
          </p:ext>
        </pc:extLst>
      </pc:sldChg>
      <pc:sldChg chg="addSp modSp mod delCm">
        <pc:chgData name="Agnieszka Stupakowska" userId="1b0d8b19-aff1-4991-8614-a2fc71efbfcd" providerId="ADAL" clId="{875ABB6B-81CA-4F9D-B3E0-6B8468B9D86C}" dt="2023-03-27T09:36:07.240" v="102"/>
        <pc:sldMkLst>
          <pc:docMk/>
          <pc:sldMk cId="2269733883" sldId="354"/>
        </pc:sldMkLst>
        <pc:spChg chg="mod">
          <ac:chgData name="Agnieszka Stupakowska" userId="1b0d8b19-aff1-4991-8614-a2fc71efbfcd" providerId="ADAL" clId="{875ABB6B-81CA-4F9D-B3E0-6B8468B9D86C}" dt="2023-03-27T09:35:05.253" v="72" actId="14100"/>
          <ac:spMkLst>
            <pc:docMk/>
            <pc:sldMk cId="2269733883" sldId="354"/>
            <ac:spMk id="2" creationId="{1B98C41C-A877-D749-93BE-90E0F7F72CC9}"/>
          </ac:spMkLst>
        </pc:spChg>
        <pc:spChg chg="mod">
          <ac:chgData name="Agnieszka Stupakowska" userId="1b0d8b19-aff1-4991-8614-a2fc71efbfcd" providerId="ADAL" clId="{875ABB6B-81CA-4F9D-B3E0-6B8468B9D86C}" dt="2023-03-27T09:35:38.236" v="85" actId="1076"/>
          <ac:spMkLst>
            <pc:docMk/>
            <pc:sldMk cId="2269733883" sldId="354"/>
            <ac:spMk id="4" creationId="{FD30A71B-0D82-BB42-1DC1-6068AB06DC41}"/>
          </ac:spMkLst>
        </pc:spChg>
        <pc:spChg chg="mod">
          <ac:chgData name="Agnieszka Stupakowska" userId="1b0d8b19-aff1-4991-8614-a2fc71efbfcd" providerId="ADAL" clId="{875ABB6B-81CA-4F9D-B3E0-6B8468B9D86C}" dt="2023-03-27T09:35:46" v="88" actId="1076"/>
          <ac:spMkLst>
            <pc:docMk/>
            <pc:sldMk cId="2269733883" sldId="354"/>
            <ac:spMk id="5" creationId="{741A9C2E-C1E5-3A80-5770-BD06CC0AD64C}"/>
          </ac:spMkLst>
        </pc:spChg>
        <pc:spChg chg="mod">
          <ac:chgData name="Agnieszka Stupakowska" userId="1b0d8b19-aff1-4991-8614-a2fc71efbfcd" providerId="ADAL" clId="{875ABB6B-81CA-4F9D-B3E0-6B8468B9D86C}" dt="2023-03-27T09:35:48.539" v="89" actId="1076"/>
          <ac:spMkLst>
            <pc:docMk/>
            <pc:sldMk cId="2269733883" sldId="354"/>
            <ac:spMk id="6" creationId="{94DCD4BB-35C7-080B-197D-B47887906170}"/>
          </ac:spMkLst>
        </pc:spChg>
        <pc:spChg chg="mod">
          <ac:chgData name="Agnieszka Stupakowska" userId="1b0d8b19-aff1-4991-8614-a2fc71efbfcd" providerId="ADAL" clId="{875ABB6B-81CA-4F9D-B3E0-6B8468B9D86C}" dt="2023-03-27T09:35:33.379" v="84" actId="1076"/>
          <ac:spMkLst>
            <pc:docMk/>
            <pc:sldMk cId="2269733883" sldId="354"/>
            <ac:spMk id="9" creationId="{39F2233F-6AE4-0A9D-7686-E57F4969B17F}"/>
          </ac:spMkLst>
        </pc:spChg>
        <pc:picChg chg="add mod">
          <ac:chgData name="Agnieszka Stupakowska" userId="1b0d8b19-aff1-4991-8614-a2fc71efbfcd" providerId="ADAL" clId="{875ABB6B-81CA-4F9D-B3E0-6B8468B9D86C}" dt="2023-03-27T09:36:02.488" v="100" actId="1076"/>
          <ac:picMkLst>
            <pc:docMk/>
            <pc:sldMk cId="2269733883" sldId="354"/>
            <ac:picMk id="10" creationId="{CF09157F-EBE4-2D1E-B03F-C89AF44B0202}"/>
          </ac:picMkLst>
        </pc:picChg>
        <pc:cxnChg chg="mod">
          <ac:chgData name="Agnieszka Stupakowska" userId="1b0d8b19-aff1-4991-8614-a2fc71efbfcd" providerId="ADAL" clId="{875ABB6B-81CA-4F9D-B3E0-6B8468B9D86C}" dt="2023-03-27T09:35:53.508" v="91" actId="14100"/>
          <ac:cxnSpMkLst>
            <pc:docMk/>
            <pc:sldMk cId="2269733883" sldId="354"/>
            <ac:cxnSpMk id="3" creationId="{C0426DE2-604D-9F8C-DE47-DEC116E0511A}"/>
          </ac:cxnSpMkLst>
        </pc:cxn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6:07.240" v="102"/>
              <pc2:cmMkLst xmlns:pc2="http://schemas.microsoft.com/office/powerpoint/2019/9/main/command">
                <pc:docMk/>
                <pc:sldMk cId="2269733883" sldId="354"/>
                <pc2:cmMk id="{6EEB8C8A-1E05-4C0A-945F-74CAB6967D33}"/>
              </pc2:cmMkLst>
            </pc226:cmChg>
            <pc226:cmChg xmlns:pc226="http://schemas.microsoft.com/office/powerpoint/2022/06/main/command" chg="del">
              <pc226:chgData name="Agnieszka Stupakowska" userId="1b0d8b19-aff1-4991-8614-a2fc71efbfcd" providerId="ADAL" clId="{875ABB6B-81CA-4F9D-B3E0-6B8468B9D86C}" dt="2023-03-27T09:36:05.907" v="101"/>
              <pc2:cmMkLst xmlns:pc2="http://schemas.microsoft.com/office/powerpoint/2019/9/main/command">
                <pc:docMk/>
                <pc:sldMk cId="2269733883" sldId="354"/>
                <pc2:cmMk id="{456B70B1-0592-461D-B3FB-CE900F7CD49E}"/>
              </pc2:cmMkLst>
            </pc226:cmChg>
          </p:ext>
        </pc:extLst>
      </pc:sldChg>
      <pc:sldChg chg="addSp delSp modSp mod delCm">
        <pc:chgData name="Agnieszka Stupakowska" userId="1b0d8b19-aff1-4991-8614-a2fc71efbfcd" providerId="ADAL" clId="{875ABB6B-81CA-4F9D-B3E0-6B8468B9D86C}" dt="2023-03-27T10:56:18.570" v="290" actId="14100"/>
        <pc:sldMkLst>
          <pc:docMk/>
          <pc:sldMk cId="1346986604" sldId="355"/>
        </pc:sldMkLst>
        <pc:spChg chg="mod">
          <ac:chgData name="Agnieszka Stupakowska" userId="1b0d8b19-aff1-4991-8614-a2fc71efbfcd" providerId="ADAL" clId="{875ABB6B-81CA-4F9D-B3E0-6B8468B9D86C}" dt="2023-03-27T10:56:18.570" v="290" actId="14100"/>
          <ac:spMkLst>
            <pc:docMk/>
            <pc:sldMk cId="1346986604" sldId="355"/>
            <ac:spMk id="2" creationId="{D60C8509-2DE9-4344-ACD8-6338DF7D151C}"/>
          </ac:spMkLst>
        </pc:spChg>
        <pc:spChg chg="mod">
          <ac:chgData name="Agnieszka Stupakowska" userId="1b0d8b19-aff1-4991-8614-a2fc71efbfcd" providerId="ADAL" clId="{875ABB6B-81CA-4F9D-B3E0-6B8468B9D86C}" dt="2023-03-27T09:39:06.643" v="148" actId="1076"/>
          <ac:spMkLst>
            <pc:docMk/>
            <pc:sldMk cId="1346986604" sldId="355"/>
            <ac:spMk id="4" creationId="{F69CD748-9A1C-641E-DDA9-C627F076FDD2}"/>
          </ac:spMkLst>
        </pc:spChg>
        <pc:spChg chg="mod">
          <ac:chgData name="Agnieszka Stupakowska" userId="1b0d8b19-aff1-4991-8614-a2fc71efbfcd" providerId="ADAL" clId="{875ABB6B-81CA-4F9D-B3E0-6B8468B9D86C}" dt="2023-03-27T09:39:00.843" v="146" actId="1076"/>
          <ac:spMkLst>
            <pc:docMk/>
            <pc:sldMk cId="1346986604" sldId="355"/>
            <ac:spMk id="5" creationId="{112FAB22-3EEC-29D3-55A5-7D2DDB95A4C8}"/>
          </ac:spMkLst>
        </pc:spChg>
        <pc:spChg chg="add del mod">
          <ac:chgData name="Agnieszka Stupakowska" userId="1b0d8b19-aff1-4991-8614-a2fc71efbfcd" providerId="ADAL" clId="{875ABB6B-81CA-4F9D-B3E0-6B8468B9D86C}" dt="2023-03-27T09:39:03.184" v="147" actId="478"/>
          <ac:spMkLst>
            <pc:docMk/>
            <pc:sldMk cId="1346986604" sldId="355"/>
            <ac:spMk id="7" creationId="{CF65BDEA-1546-E788-CB60-3DE0D74723C2}"/>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8:05.165" v="124"/>
              <pc2:cmMkLst xmlns:pc2="http://schemas.microsoft.com/office/powerpoint/2019/9/main/command">
                <pc:docMk/>
                <pc:sldMk cId="1346986604" sldId="355"/>
                <pc2:cmMk id="{13C2D562-D100-4B06-BD43-C34FAD996363}"/>
              </pc2:cmMkLst>
            </pc226:cmChg>
          </p:ext>
        </pc:extLst>
      </pc:sldChg>
      <pc:sldChg chg="addSp delSp modSp mod delCm">
        <pc:chgData name="Agnieszka Stupakowska" userId="1b0d8b19-aff1-4991-8614-a2fc71efbfcd" providerId="ADAL" clId="{875ABB6B-81CA-4F9D-B3E0-6B8468B9D86C}" dt="2023-03-29T09:49:47.399" v="483" actId="14826"/>
        <pc:sldMkLst>
          <pc:docMk/>
          <pc:sldMk cId="1186169300" sldId="356"/>
        </pc:sldMkLst>
        <pc:spChg chg="add mod">
          <ac:chgData name="Agnieszka Stupakowska" userId="1b0d8b19-aff1-4991-8614-a2fc71efbfcd" providerId="ADAL" clId="{875ABB6B-81CA-4F9D-B3E0-6B8468B9D86C}" dt="2023-03-29T09:49:43.108" v="482" actId="14826"/>
          <ac:spMkLst>
            <pc:docMk/>
            <pc:sldMk cId="1186169300" sldId="356"/>
            <ac:spMk id="3" creationId="{78DE6169-436C-0EAB-735D-311C86551CE4}"/>
          </ac:spMkLst>
        </pc:spChg>
        <pc:spChg chg="add mod">
          <ac:chgData name="Agnieszka Stupakowska" userId="1b0d8b19-aff1-4991-8614-a2fc71efbfcd" providerId="ADAL" clId="{875ABB6B-81CA-4F9D-B3E0-6B8468B9D86C}" dt="2023-03-29T09:49:47.399" v="483" actId="14826"/>
          <ac:spMkLst>
            <pc:docMk/>
            <pc:sldMk cId="1186169300" sldId="356"/>
            <ac:spMk id="5" creationId="{683A30D3-AA2F-90A6-507A-F1CA90FFE970}"/>
          </ac:spMkLst>
        </pc:spChg>
        <pc:spChg chg="add mod">
          <ac:chgData name="Agnieszka Stupakowska" userId="1b0d8b19-aff1-4991-8614-a2fc71efbfcd" providerId="ADAL" clId="{875ABB6B-81CA-4F9D-B3E0-6B8468B9D86C}" dt="2023-03-29T09:48:48.126" v="478"/>
          <ac:spMkLst>
            <pc:docMk/>
            <pc:sldMk cId="1186169300" sldId="356"/>
            <ac:spMk id="8" creationId="{4FAF62BF-5B2E-F7DD-14B5-5F333916BD62}"/>
          </ac:spMkLst>
        </pc:spChg>
        <pc:grpChg chg="del">
          <ac:chgData name="Agnieszka Stupakowska" userId="1b0d8b19-aff1-4991-8614-a2fc71efbfcd" providerId="ADAL" clId="{875ABB6B-81CA-4F9D-B3E0-6B8468B9D86C}" dt="2023-03-29T09:48:47.338" v="477" actId="478"/>
          <ac:grpSpMkLst>
            <pc:docMk/>
            <pc:sldMk cId="1186169300" sldId="356"/>
            <ac:grpSpMk id="7" creationId="{F106A16D-D175-3686-2DB0-FBF14E79C66F}"/>
          </ac:grpSpMkLst>
        </pc:grpChg>
        <pc:grpChg chg="del">
          <ac:chgData name="Agnieszka Stupakowska" userId="1b0d8b19-aff1-4991-8614-a2fc71efbfcd" providerId="ADAL" clId="{875ABB6B-81CA-4F9D-B3E0-6B8468B9D86C}" dt="2023-03-29T09:48:47.338" v="477" actId="478"/>
          <ac:grpSpMkLst>
            <pc:docMk/>
            <pc:sldMk cId="1186169300" sldId="356"/>
            <ac:grpSpMk id="9" creationId="{9203E3C4-C8CB-9081-0E2A-61A6FA4248B9}"/>
          </ac:grpSpMkLst>
        </pc:gr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48:39.615" v="200"/>
              <pc2:cmMkLst xmlns:pc2="http://schemas.microsoft.com/office/powerpoint/2019/9/main/command">
                <pc:docMk/>
                <pc:sldMk cId="1186169300" sldId="356"/>
                <pc2:cmMk id="{6F50BB68-D7D3-324E-BD83-C463819776C2}"/>
              </pc2:cmMkLst>
            </pc226:cmChg>
          </p:ext>
        </pc:extLst>
      </pc:sldChg>
      <pc:sldChg chg="modSp mod delCm">
        <pc:chgData name="Agnieszka Stupakowska" userId="1b0d8b19-aff1-4991-8614-a2fc71efbfcd" providerId="ADAL" clId="{875ABB6B-81CA-4F9D-B3E0-6B8468B9D86C}" dt="2023-03-27T09:39:40.191" v="158" actId="1076"/>
        <pc:sldMkLst>
          <pc:docMk/>
          <pc:sldMk cId="3932107094" sldId="357"/>
        </pc:sldMkLst>
        <pc:picChg chg="mod">
          <ac:chgData name="Agnieszka Stupakowska" userId="1b0d8b19-aff1-4991-8614-a2fc71efbfcd" providerId="ADAL" clId="{875ABB6B-81CA-4F9D-B3E0-6B8468B9D86C}" dt="2023-03-27T09:39:40.191" v="158" actId="1076"/>
          <ac:picMkLst>
            <pc:docMk/>
            <pc:sldMk cId="3932107094" sldId="357"/>
            <ac:picMk id="7" creationId="{5AEA6ECB-91FA-5F3E-ECB2-8751A0AE2C4F}"/>
          </ac:picMkLst>
        </pc:picChg>
        <pc:picChg chg="mod">
          <ac:chgData name="Agnieszka Stupakowska" userId="1b0d8b19-aff1-4991-8614-a2fc71efbfcd" providerId="ADAL" clId="{875ABB6B-81CA-4F9D-B3E0-6B8468B9D86C}" dt="2023-03-27T09:39:36.342" v="156" actId="1076"/>
          <ac:picMkLst>
            <pc:docMk/>
            <pc:sldMk cId="3932107094" sldId="357"/>
            <ac:picMk id="9" creationId="{8343B59C-B976-0A63-7D64-4BD57D374C07}"/>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9:25.873" v="153"/>
              <pc2:cmMkLst xmlns:pc2="http://schemas.microsoft.com/office/powerpoint/2019/9/main/command">
                <pc:docMk/>
                <pc:sldMk cId="3932107094" sldId="357"/>
                <pc2:cmMk id="{57870027-4E85-4DC6-A659-52AA1C88A0FF}"/>
              </pc2:cmMkLst>
            </pc226:cmChg>
            <pc226:cmChg xmlns:pc226="http://schemas.microsoft.com/office/powerpoint/2022/06/main/command" chg="del">
              <pc226:chgData name="Agnieszka Stupakowska" userId="1b0d8b19-aff1-4991-8614-a2fc71efbfcd" providerId="ADAL" clId="{875ABB6B-81CA-4F9D-B3E0-6B8468B9D86C}" dt="2023-03-27T09:39:24.663" v="152"/>
              <pc2:cmMkLst xmlns:pc2="http://schemas.microsoft.com/office/powerpoint/2019/9/main/command">
                <pc:docMk/>
                <pc:sldMk cId="3932107094" sldId="357"/>
                <pc2:cmMk id="{8601D79E-1633-43D6-98DE-095CE3D7A917}"/>
              </pc2:cmMkLst>
            </pc226:cmChg>
            <pc226:cmChg xmlns:pc226="http://schemas.microsoft.com/office/powerpoint/2022/06/main/command" chg="del">
              <pc226:chgData name="Agnieszka Stupakowska" userId="1b0d8b19-aff1-4991-8614-a2fc71efbfcd" providerId="ADAL" clId="{875ABB6B-81CA-4F9D-B3E0-6B8468B9D86C}" dt="2023-03-27T09:39:27.131" v="154"/>
              <pc2:cmMkLst xmlns:pc2="http://schemas.microsoft.com/office/powerpoint/2019/9/main/command">
                <pc:docMk/>
                <pc:sldMk cId="3932107094" sldId="357"/>
                <pc2:cmMk id="{239D7AB0-2E4A-B04A-B8B5-73D990CA5765}"/>
              </pc2:cmMkLst>
            </pc226:cmChg>
          </p:ext>
        </pc:extLst>
      </pc:sldChg>
      <pc:sldChg chg="modSp mod delCm">
        <pc:chgData name="Agnieszka Stupakowska" userId="1b0d8b19-aff1-4991-8614-a2fc71efbfcd" providerId="ADAL" clId="{875ABB6B-81CA-4F9D-B3E0-6B8468B9D86C}" dt="2023-03-27T09:39:57.938" v="163"/>
        <pc:sldMkLst>
          <pc:docMk/>
          <pc:sldMk cId="3797101448" sldId="358"/>
        </pc:sldMkLst>
        <pc:picChg chg="mod">
          <ac:chgData name="Agnieszka Stupakowska" userId="1b0d8b19-aff1-4991-8614-a2fc71efbfcd" providerId="ADAL" clId="{875ABB6B-81CA-4F9D-B3E0-6B8468B9D86C}" dt="2023-03-27T09:39:51.443" v="160" actId="1076"/>
          <ac:picMkLst>
            <pc:docMk/>
            <pc:sldMk cId="3797101448" sldId="358"/>
            <ac:picMk id="11" creationId="{D097C448-21F4-B098-D0CF-76A022CADDEB}"/>
          </ac:picMkLst>
        </pc:picChg>
        <pc:picChg chg="mod">
          <ac:chgData name="Agnieszka Stupakowska" userId="1b0d8b19-aff1-4991-8614-a2fc71efbfcd" providerId="ADAL" clId="{875ABB6B-81CA-4F9D-B3E0-6B8468B9D86C}" dt="2023-03-27T09:39:53.817" v="161" actId="1076"/>
          <ac:picMkLst>
            <pc:docMk/>
            <pc:sldMk cId="3797101448" sldId="358"/>
            <ac:picMk id="16" creationId="{BAFE8587-2899-BC4D-1B2C-0D8D6065909E}"/>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39:57.938" v="163"/>
              <pc2:cmMkLst xmlns:pc2="http://schemas.microsoft.com/office/powerpoint/2019/9/main/command">
                <pc:docMk/>
                <pc:sldMk cId="3797101448" sldId="358"/>
                <pc2:cmMk id="{F1C65223-DE28-CC4C-8B31-F5C07D039D30}"/>
              </pc2:cmMkLst>
            </pc226:cmChg>
            <pc226:cmChg xmlns:pc226="http://schemas.microsoft.com/office/powerpoint/2022/06/main/command" chg="del">
              <pc226:chgData name="Agnieszka Stupakowska" userId="1b0d8b19-aff1-4991-8614-a2fc71efbfcd" providerId="ADAL" clId="{875ABB6B-81CA-4F9D-B3E0-6B8468B9D86C}" dt="2023-03-27T09:39:56.710" v="162"/>
              <pc2:cmMkLst xmlns:pc2="http://schemas.microsoft.com/office/powerpoint/2019/9/main/command">
                <pc:docMk/>
                <pc:sldMk cId="3797101448" sldId="358"/>
                <pc2:cmMk id="{5D3E6058-99CA-475B-9821-37882E2DB171}"/>
              </pc2:cmMkLst>
            </pc226:cmChg>
          </p:ext>
        </pc:extLst>
      </pc:sldChg>
      <pc:sldChg chg="modSp mod delCm">
        <pc:chgData name="Agnieszka Stupakowska" userId="1b0d8b19-aff1-4991-8614-a2fc71efbfcd" providerId="ADAL" clId="{875ABB6B-81CA-4F9D-B3E0-6B8468B9D86C}" dt="2023-03-27T09:40:24.571" v="169"/>
        <pc:sldMkLst>
          <pc:docMk/>
          <pc:sldMk cId="2207472261" sldId="359"/>
        </pc:sldMkLst>
        <pc:spChg chg="mod">
          <ac:chgData name="Agnieszka Stupakowska" userId="1b0d8b19-aff1-4991-8614-a2fc71efbfcd" providerId="ADAL" clId="{875ABB6B-81CA-4F9D-B3E0-6B8468B9D86C}" dt="2023-03-27T09:40:07.890" v="165" actId="1076"/>
          <ac:spMkLst>
            <pc:docMk/>
            <pc:sldMk cId="2207472261" sldId="359"/>
            <ac:spMk id="10" creationId="{CEF8E68C-401A-11D1-390A-9B888AAB54B3}"/>
          </ac:spMkLst>
        </pc:spChg>
        <pc:spChg chg="mod">
          <ac:chgData name="Agnieszka Stupakowska" userId="1b0d8b19-aff1-4991-8614-a2fc71efbfcd" providerId="ADAL" clId="{875ABB6B-81CA-4F9D-B3E0-6B8468B9D86C}" dt="2023-03-27T09:40:20.222" v="167" actId="1076"/>
          <ac:spMkLst>
            <pc:docMk/>
            <pc:sldMk cId="2207472261" sldId="359"/>
            <ac:spMk id="13" creationId="{6586F634-A319-D918-20DB-2950203453AC}"/>
          </ac:spMkLst>
        </pc:spChg>
        <pc:picChg chg="mod">
          <ac:chgData name="Agnieszka Stupakowska" userId="1b0d8b19-aff1-4991-8614-a2fc71efbfcd" providerId="ADAL" clId="{875ABB6B-81CA-4F9D-B3E0-6B8468B9D86C}" dt="2023-03-27T09:40:03.487" v="164" actId="14100"/>
          <ac:picMkLst>
            <pc:docMk/>
            <pc:sldMk cId="2207472261" sldId="359"/>
            <ac:picMk id="8" creationId="{C92FB5AB-C7B5-F54E-B864-4375EACCF541}"/>
          </ac:picMkLst>
        </pc:picChg>
        <pc:picChg chg="mod">
          <ac:chgData name="Agnieszka Stupakowska" userId="1b0d8b19-aff1-4991-8614-a2fc71efbfcd" providerId="ADAL" clId="{875ABB6B-81CA-4F9D-B3E0-6B8468B9D86C}" dt="2023-03-27T09:40:20.222" v="167" actId="1076"/>
          <ac:picMkLst>
            <pc:docMk/>
            <pc:sldMk cId="2207472261" sldId="359"/>
            <ac:picMk id="9" creationId="{1CCDBA7D-A274-2B0F-6673-07B708E199F8}"/>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40:23.322" v="168"/>
              <pc2:cmMkLst xmlns:pc2="http://schemas.microsoft.com/office/powerpoint/2019/9/main/command">
                <pc:docMk/>
                <pc:sldMk cId="2207472261" sldId="359"/>
                <pc2:cmMk id="{C98A5349-DAB3-4570-A276-CA797D9FE3FA}"/>
              </pc2:cmMkLst>
            </pc226:cmChg>
            <pc226:cmChg xmlns:pc226="http://schemas.microsoft.com/office/powerpoint/2022/06/main/command" chg="del">
              <pc226:chgData name="Agnieszka Stupakowska" userId="1b0d8b19-aff1-4991-8614-a2fc71efbfcd" providerId="ADAL" clId="{875ABB6B-81CA-4F9D-B3E0-6B8468B9D86C}" dt="2023-03-27T09:40:24.571" v="169"/>
              <pc2:cmMkLst xmlns:pc2="http://schemas.microsoft.com/office/powerpoint/2019/9/main/command">
                <pc:docMk/>
                <pc:sldMk cId="2207472261" sldId="359"/>
                <pc2:cmMk id="{0716ED95-7098-482B-A4AA-52F52881254D}"/>
              </pc2:cmMkLst>
            </pc226:cmChg>
          </p:ext>
        </pc:extLst>
      </pc:sldChg>
      <pc:sldChg chg="modSp mod delCm">
        <pc:chgData name="Agnieszka Stupakowska" userId="1b0d8b19-aff1-4991-8614-a2fc71efbfcd" providerId="ADAL" clId="{875ABB6B-81CA-4F9D-B3E0-6B8468B9D86C}" dt="2023-03-27T09:40:35.436" v="174"/>
        <pc:sldMkLst>
          <pc:docMk/>
          <pc:sldMk cId="1917474704" sldId="360"/>
        </pc:sldMkLst>
        <pc:spChg chg="mod">
          <ac:chgData name="Agnieszka Stupakowska" userId="1b0d8b19-aff1-4991-8614-a2fc71efbfcd" providerId="ADAL" clId="{875ABB6B-81CA-4F9D-B3E0-6B8468B9D86C}" dt="2023-03-27T09:40:32.243" v="172" actId="14100"/>
          <ac:spMkLst>
            <pc:docMk/>
            <pc:sldMk cId="1917474704" sldId="360"/>
            <ac:spMk id="20" creationId="{6A6511C4-268B-F9D2-7BB6-1094EBD7041F}"/>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40:34.069" v="173"/>
              <pc2:cmMkLst xmlns:pc2="http://schemas.microsoft.com/office/powerpoint/2019/9/main/command">
                <pc:docMk/>
                <pc:sldMk cId="1917474704" sldId="360"/>
                <pc2:cmMk id="{45B78A11-8495-4A12-BBF7-29B71E915F4F}"/>
              </pc2:cmMkLst>
            </pc226:cmChg>
            <pc226:cmChg xmlns:pc226="http://schemas.microsoft.com/office/powerpoint/2022/06/main/command" chg="del">
              <pc226:chgData name="Agnieszka Stupakowska" userId="1b0d8b19-aff1-4991-8614-a2fc71efbfcd" providerId="ADAL" clId="{875ABB6B-81CA-4F9D-B3E0-6B8468B9D86C}" dt="2023-03-27T09:40:35.436" v="174"/>
              <pc2:cmMkLst xmlns:pc2="http://schemas.microsoft.com/office/powerpoint/2019/9/main/command">
                <pc:docMk/>
                <pc:sldMk cId="1917474704" sldId="360"/>
                <pc2:cmMk id="{24401590-B4CB-4502-BE91-D14C119A5AB9}"/>
              </pc2:cmMkLst>
            </pc226:cmChg>
          </p:ext>
        </pc:extLst>
      </pc:sldChg>
      <pc:sldChg chg="modSp mod delCm">
        <pc:chgData name="Agnieszka Stupakowska" userId="1b0d8b19-aff1-4991-8614-a2fc71efbfcd" providerId="ADAL" clId="{875ABB6B-81CA-4F9D-B3E0-6B8468B9D86C}" dt="2023-03-27T09:40:48.412" v="177"/>
        <pc:sldMkLst>
          <pc:docMk/>
          <pc:sldMk cId="3418720355" sldId="361"/>
        </pc:sldMkLst>
        <pc:picChg chg="mod">
          <ac:chgData name="Agnieszka Stupakowska" userId="1b0d8b19-aff1-4991-8614-a2fc71efbfcd" providerId="ADAL" clId="{875ABB6B-81CA-4F9D-B3E0-6B8468B9D86C}" dt="2023-03-27T09:40:41.492" v="175" actId="1076"/>
          <ac:picMkLst>
            <pc:docMk/>
            <pc:sldMk cId="3418720355" sldId="361"/>
            <ac:picMk id="8" creationId="{54784D7C-BF49-172D-5AEE-3AA331F98030}"/>
          </ac:picMkLst>
        </pc:pic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40:47.366" v="176"/>
              <pc2:cmMkLst xmlns:pc2="http://schemas.microsoft.com/office/powerpoint/2019/9/main/command">
                <pc:docMk/>
                <pc:sldMk cId="3418720355" sldId="361"/>
                <pc2:cmMk id="{CA9BFB4F-6B5E-4977-ADF9-5781A9342D1D}"/>
              </pc2:cmMkLst>
            </pc226:cmChg>
            <pc226:cmChg xmlns:pc226="http://schemas.microsoft.com/office/powerpoint/2022/06/main/command" chg="del">
              <pc226:chgData name="Agnieszka Stupakowska" userId="1b0d8b19-aff1-4991-8614-a2fc71efbfcd" providerId="ADAL" clId="{875ABB6B-81CA-4F9D-B3E0-6B8468B9D86C}" dt="2023-03-27T09:40:48.412" v="177"/>
              <pc2:cmMkLst xmlns:pc2="http://schemas.microsoft.com/office/powerpoint/2019/9/main/command">
                <pc:docMk/>
                <pc:sldMk cId="3418720355" sldId="361"/>
                <pc2:cmMk id="{07753562-3E7D-405E-8F86-A0F9E165985D}"/>
              </pc2:cmMkLst>
            </pc226:cmChg>
          </p:ext>
        </pc:extLst>
      </pc:sldChg>
      <pc:sldChg chg="modSp mod delCm">
        <pc:chgData name="Agnieszka Stupakowska" userId="1b0d8b19-aff1-4991-8614-a2fc71efbfcd" providerId="ADAL" clId="{875ABB6B-81CA-4F9D-B3E0-6B8468B9D86C}" dt="2023-03-27T09:41:04.992" v="183"/>
        <pc:sldMkLst>
          <pc:docMk/>
          <pc:sldMk cId="1754018243" sldId="362"/>
        </pc:sldMkLst>
        <pc:spChg chg="mod">
          <ac:chgData name="Agnieszka Stupakowska" userId="1b0d8b19-aff1-4991-8614-a2fc71efbfcd" providerId="ADAL" clId="{875ABB6B-81CA-4F9D-B3E0-6B8468B9D86C}" dt="2023-03-27T09:40:59.680" v="181" actId="1076"/>
          <ac:spMkLst>
            <pc:docMk/>
            <pc:sldMk cId="1754018243" sldId="362"/>
            <ac:spMk id="9" creationId="{44E9BF83-8C0D-FFB0-82FA-AF0815F1E585}"/>
          </ac:spMkLst>
        </pc:spChg>
        <pc:grpChg chg="mod">
          <ac:chgData name="Agnieszka Stupakowska" userId="1b0d8b19-aff1-4991-8614-a2fc71efbfcd" providerId="ADAL" clId="{875ABB6B-81CA-4F9D-B3E0-6B8468B9D86C}" dt="2023-03-27T09:40:53.476" v="178" actId="1076"/>
          <ac:grpSpMkLst>
            <pc:docMk/>
            <pc:sldMk cId="1754018243" sldId="362"/>
            <ac:grpSpMk id="11" creationId="{BAFF4002-2FC9-CE7D-706F-FE62F5B83296}"/>
          </ac:grpSpMkLst>
        </pc:grpChg>
        <pc:grpChg chg="mod">
          <ac:chgData name="Agnieszka Stupakowska" userId="1b0d8b19-aff1-4991-8614-a2fc71efbfcd" providerId="ADAL" clId="{875ABB6B-81CA-4F9D-B3E0-6B8468B9D86C}" dt="2023-03-27T09:40:56.672" v="180" actId="1076"/>
          <ac:grpSpMkLst>
            <pc:docMk/>
            <pc:sldMk cId="1754018243" sldId="362"/>
            <ac:grpSpMk id="13" creationId="{9C930E04-3EBE-3788-D5B7-D129733E7732}"/>
          </ac:grpSpMkLst>
        </pc:gr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41:03.697" v="182"/>
              <pc2:cmMkLst xmlns:pc2="http://schemas.microsoft.com/office/powerpoint/2019/9/main/command">
                <pc:docMk/>
                <pc:sldMk cId="1754018243" sldId="362"/>
                <pc2:cmMk id="{60A2BD61-8D83-4A06-95CC-2586B8BA6155}"/>
              </pc2:cmMkLst>
            </pc226:cmChg>
            <pc226:cmChg xmlns:pc226="http://schemas.microsoft.com/office/powerpoint/2022/06/main/command" chg="del">
              <pc226:chgData name="Agnieszka Stupakowska" userId="1b0d8b19-aff1-4991-8614-a2fc71efbfcd" providerId="ADAL" clId="{875ABB6B-81CA-4F9D-B3E0-6B8468B9D86C}" dt="2023-03-27T09:41:04.992" v="183"/>
              <pc2:cmMkLst xmlns:pc2="http://schemas.microsoft.com/office/powerpoint/2019/9/main/command">
                <pc:docMk/>
                <pc:sldMk cId="1754018243" sldId="362"/>
                <pc2:cmMk id="{24E915FF-1D6D-4EC7-8DFB-E850AAA4BBA9}"/>
              </pc2:cmMkLst>
            </pc226:cmChg>
          </p:ext>
        </pc:extLst>
      </pc:sldChg>
      <pc:sldChg chg="delSp modSp mod delCm">
        <pc:chgData name="Agnieszka Stupakowska" userId="1b0d8b19-aff1-4991-8614-a2fc71efbfcd" providerId="ADAL" clId="{875ABB6B-81CA-4F9D-B3E0-6B8468B9D86C}" dt="2023-03-27T09:41:18.244" v="188" actId="207"/>
        <pc:sldMkLst>
          <pc:docMk/>
          <pc:sldMk cId="3423205206" sldId="363"/>
        </pc:sldMkLst>
        <pc:spChg chg="del mod">
          <ac:chgData name="Agnieszka Stupakowska" userId="1b0d8b19-aff1-4991-8614-a2fc71efbfcd" providerId="ADAL" clId="{875ABB6B-81CA-4F9D-B3E0-6B8468B9D86C}" dt="2023-03-27T09:41:08.462" v="185" actId="478"/>
          <ac:spMkLst>
            <pc:docMk/>
            <pc:sldMk cId="3423205206" sldId="363"/>
            <ac:spMk id="3" creationId="{C495BA75-7BF7-40C6-4D2B-BC43C0903653}"/>
          </ac:spMkLst>
        </pc:spChg>
        <pc:spChg chg="mod">
          <ac:chgData name="Agnieszka Stupakowska" userId="1b0d8b19-aff1-4991-8614-a2fc71efbfcd" providerId="ADAL" clId="{875ABB6B-81CA-4F9D-B3E0-6B8468B9D86C}" dt="2023-03-27T09:41:18.244" v="188" actId="207"/>
          <ac:spMkLst>
            <pc:docMk/>
            <pc:sldMk cId="3423205206" sldId="363"/>
            <ac:spMk id="7" creationId="{966899BB-2B42-0982-4D37-CAFB3C971F46}"/>
          </ac:spMkLst>
        </pc:spChg>
        <pc:extLst>
          <p:ext xmlns:p="http://schemas.openxmlformats.org/presentationml/2006/main" uri="{D6D511B9-2390-475A-947B-AFAB55BFBCF1}">
            <pc226:cmChg xmlns:pc226="http://schemas.microsoft.com/office/powerpoint/2022/06/main/command" chg="del">
              <pc226:chgData name="Agnieszka Stupakowska" userId="1b0d8b19-aff1-4991-8614-a2fc71efbfcd" providerId="ADAL" clId="{875ABB6B-81CA-4F9D-B3E0-6B8468B9D86C}" dt="2023-03-27T09:41:10.695" v="186"/>
              <pc2:cmMkLst xmlns:pc2="http://schemas.microsoft.com/office/powerpoint/2019/9/main/command">
                <pc:docMk/>
                <pc:sldMk cId="3423205206" sldId="363"/>
                <pc2:cmMk id="{60C0E426-1233-4995-9409-5DE8E1212955}"/>
              </pc2:cmMkLst>
            </pc226:cmChg>
            <pc226:cmChg xmlns:pc226="http://schemas.microsoft.com/office/powerpoint/2022/06/main/command" chg="del">
              <pc226:chgData name="Agnieszka Stupakowska" userId="1b0d8b19-aff1-4991-8614-a2fc71efbfcd" providerId="ADAL" clId="{875ABB6B-81CA-4F9D-B3E0-6B8468B9D86C}" dt="2023-03-27T09:41:11.883" v="187"/>
              <pc2:cmMkLst xmlns:pc2="http://schemas.microsoft.com/office/powerpoint/2019/9/main/command">
                <pc:docMk/>
                <pc:sldMk cId="3423205206" sldId="363"/>
                <pc2:cmMk id="{68C5B376-A600-45E1-B5C8-F26A95D7A3FB}"/>
              </pc2:cmMkLst>
            </pc226:cmChg>
          </p:ext>
        </pc:extLst>
      </pc:sldChg>
    </pc:docChg>
  </pc:docChgLst>
  <pc:docChgLst>
    <pc:chgData name="Soufyane Messouci" userId="S::smessouc@acneuro.com::0b663c1c-1100-4bc4-bb05-ce14aa5b19c2" providerId="AD" clId="Web-{394BEB8C-4ADB-AEC3-0EE5-3870B70A7D5F}"/>
    <pc:docChg chg="modSld">
      <pc:chgData name="Soufyane Messouci" userId="S::smessouc@acneuro.com::0b663c1c-1100-4bc4-bb05-ce14aa5b19c2" providerId="AD" clId="Web-{394BEB8C-4ADB-AEC3-0EE5-3870B70A7D5F}" dt="2023-03-31T07:45:16.072" v="109" actId="1076"/>
      <pc:docMkLst>
        <pc:docMk/>
      </pc:docMkLst>
      <pc:sldChg chg="modSp">
        <pc:chgData name="Soufyane Messouci" userId="S::smessouc@acneuro.com::0b663c1c-1100-4bc4-bb05-ce14aa5b19c2" providerId="AD" clId="Web-{394BEB8C-4ADB-AEC3-0EE5-3870B70A7D5F}" dt="2023-03-31T07:43:31.100" v="81" actId="20577"/>
        <pc:sldMkLst>
          <pc:docMk/>
          <pc:sldMk cId="121750129" sldId="285"/>
        </pc:sldMkLst>
        <pc:spChg chg="mod">
          <ac:chgData name="Soufyane Messouci" userId="S::smessouc@acneuro.com::0b663c1c-1100-4bc4-bb05-ce14aa5b19c2" providerId="AD" clId="Web-{394BEB8C-4ADB-AEC3-0EE5-3870B70A7D5F}" dt="2023-03-31T07:43:20.819" v="77" actId="20577"/>
          <ac:spMkLst>
            <pc:docMk/>
            <pc:sldMk cId="121750129" sldId="285"/>
            <ac:spMk id="7" creationId="{7CBA5448-D6BA-4845-B7E9-E453788728B6}"/>
          </ac:spMkLst>
        </pc:spChg>
        <pc:spChg chg="mod">
          <ac:chgData name="Soufyane Messouci" userId="S::smessouc@acneuro.com::0b663c1c-1100-4bc4-bb05-ce14aa5b19c2" providerId="AD" clId="Web-{394BEB8C-4ADB-AEC3-0EE5-3870B70A7D5F}" dt="2023-03-31T07:43:20.850" v="78" actId="20577"/>
          <ac:spMkLst>
            <pc:docMk/>
            <pc:sldMk cId="121750129" sldId="285"/>
            <ac:spMk id="8" creationId="{2514B67B-7429-3547-AA00-4140BA1EFA5E}"/>
          </ac:spMkLst>
        </pc:spChg>
        <pc:spChg chg="mod">
          <ac:chgData name="Soufyane Messouci" userId="S::smessouc@acneuro.com::0b663c1c-1100-4bc4-bb05-ce14aa5b19c2" providerId="AD" clId="Web-{394BEB8C-4ADB-AEC3-0EE5-3870B70A7D5F}" dt="2023-03-31T07:43:31.100" v="81" actId="20577"/>
          <ac:spMkLst>
            <pc:docMk/>
            <pc:sldMk cId="121750129" sldId="285"/>
            <ac:spMk id="9" creationId="{71FC67B4-9272-1246-9B5B-408D7F31DFA0}"/>
          </ac:spMkLst>
        </pc:spChg>
      </pc:sldChg>
      <pc:sldChg chg="modSp">
        <pc:chgData name="Soufyane Messouci" userId="S::smessouc@acneuro.com::0b663c1c-1100-4bc4-bb05-ce14aa5b19c2" providerId="AD" clId="Web-{394BEB8C-4ADB-AEC3-0EE5-3870B70A7D5F}" dt="2023-03-31T07:44:50.790" v="105" actId="20577"/>
        <pc:sldMkLst>
          <pc:docMk/>
          <pc:sldMk cId="1065634243" sldId="324"/>
        </pc:sldMkLst>
        <pc:spChg chg="mod">
          <ac:chgData name="Soufyane Messouci" userId="S::smessouc@acneuro.com::0b663c1c-1100-4bc4-bb05-ce14aa5b19c2" providerId="AD" clId="Web-{394BEB8C-4ADB-AEC3-0EE5-3870B70A7D5F}" dt="2023-03-31T07:44:13.164" v="87" actId="20577"/>
          <ac:spMkLst>
            <pc:docMk/>
            <pc:sldMk cId="1065634243" sldId="324"/>
            <ac:spMk id="58" creationId="{132AE973-D46E-D249-BD8D-07FE23A11F09}"/>
          </ac:spMkLst>
        </pc:spChg>
        <pc:spChg chg="mod">
          <ac:chgData name="Soufyane Messouci" userId="S::smessouc@acneuro.com::0b663c1c-1100-4bc4-bb05-ce14aa5b19c2" providerId="AD" clId="Web-{394BEB8C-4ADB-AEC3-0EE5-3870B70A7D5F}" dt="2023-03-31T07:44:50.790" v="105" actId="20577"/>
          <ac:spMkLst>
            <pc:docMk/>
            <pc:sldMk cId="1065634243" sldId="324"/>
            <ac:spMk id="65" creationId="{9E2A45EB-9974-4542-98AE-B8D8FC58FBC8}"/>
          </ac:spMkLst>
        </pc:spChg>
      </pc:sldChg>
      <pc:sldChg chg="modSp">
        <pc:chgData name="Soufyane Messouci" userId="S::smessouc@acneuro.com::0b663c1c-1100-4bc4-bb05-ce14aa5b19c2" providerId="AD" clId="Web-{394BEB8C-4ADB-AEC3-0EE5-3870B70A7D5F}" dt="2023-03-31T07:45:16.072" v="109" actId="1076"/>
        <pc:sldMkLst>
          <pc:docMk/>
          <pc:sldMk cId="2305976529" sldId="345"/>
        </pc:sldMkLst>
        <pc:spChg chg="mod">
          <ac:chgData name="Soufyane Messouci" userId="S::smessouc@acneuro.com::0b663c1c-1100-4bc4-bb05-ce14aa5b19c2" providerId="AD" clId="Web-{394BEB8C-4ADB-AEC3-0EE5-3870B70A7D5F}" dt="2023-03-31T07:45:16.072" v="109" actId="1076"/>
          <ac:spMkLst>
            <pc:docMk/>
            <pc:sldMk cId="2305976529" sldId="345"/>
            <ac:spMk id="12" creationId="{B62E5155-0FCC-124E-A388-38CB818DF62C}"/>
          </ac:spMkLst>
        </pc:spChg>
        <pc:spChg chg="mod">
          <ac:chgData name="Soufyane Messouci" userId="S::smessouc@acneuro.com::0b663c1c-1100-4bc4-bb05-ce14aa5b19c2" providerId="AD" clId="Web-{394BEB8C-4ADB-AEC3-0EE5-3870B70A7D5F}" dt="2023-03-31T07:45:12.634" v="108" actId="1076"/>
          <ac:spMkLst>
            <pc:docMk/>
            <pc:sldMk cId="2305976529" sldId="345"/>
            <ac:spMk id="27" creationId="{56242134-5A40-4E43-9C32-9F02E4BA5202}"/>
          </ac:spMkLst>
        </pc:spChg>
      </pc:sldChg>
      <pc:sldChg chg="modSp">
        <pc:chgData name="Soufyane Messouci" userId="S::smessouc@acneuro.com::0b663c1c-1100-4bc4-bb05-ce14aa5b19c2" providerId="AD" clId="Web-{394BEB8C-4ADB-AEC3-0EE5-3870B70A7D5F}" dt="2023-03-31T07:41:21.675" v="58" actId="20577"/>
        <pc:sldMkLst>
          <pc:docMk/>
          <pc:sldMk cId="10784040" sldId="351"/>
        </pc:sldMkLst>
        <pc:spChg chg="mod">
          <ac:chgData name="Soufyane Messouci" userId="S::smessouc@acneuro.com::0b663c1c-1100-4bc4-bb05-ce14aa5b19c2" providerId="AD" clId="Web-{394BEB8C-4ADB-AEC3-0EE5-3870B70A7D5F}" dt="2023-03-31T07:41:21.675" v="58" actId="20577"/>
          <ac:spMkLst>
            <pc:docMk/>
            <pc:sldMk cId="10784040" sldId="351"/>
            <ac:spMk id="4" creationId="{9ACEEDAB-21CC-DF07-1844-6949A9717826}"/>
          </ac:spMkLst>
        </pc:spChg>
        <pc:spChg chg="mod">
          <ac:chgData name="Soufyane Messouci" userId="S::smessouc@acneuro.com::0b663c1c-1100-4bc4-bb05-ce14aa5b19c2" providerId="AD" clId="Web-{394BEB8C-4ADB-AEC3-0EE5-3870B70A7D5F}" dt="2023-03-31T07:38:29.420" v="7" actId="20577"/>
          <ac:spMkLst>
            <pc:docMk/>
            <pc:sldMk cId="10784040" sldId="351"/>
            <ac:spMk id="9" creationId="{D149BC66-CFE1-27FD-68CD-1F8655F20836}"/>
          </ac:spMkLst>
        </pc:spChg>
        <pc:spChg chg="mod">
          <ac:chgData name="Soufyane Messouci" userId="S::smessouc@acneuro.com::0b663c1c-1100-4bc4-bb05-ce14aa5b19c2" providerId="AD" clId="Web-{394BEB8C-4ADB-AEC3-0EE5-3870B70A7D5F}" dt="2023-03-31T07:41:05.331" v="52" actId="14100"/>
          <ac:spMkLst>
            <pc:docMk/>
            <pc:sldMk cId="10784040" sldId="351"/>
            <ac:spMk id="16" creationId="{74B92990-F0C3-2735-E7C1-936F62F13F4C}"/>
          </ac:spMkLst>
        </pc:spChg>
      </pc:sldChg>
      <pc:sldChg chg="modSp">
        <pc:chgData name="Soufyane Messouci" userId="S::smessouc@acneuro.com::0b663c1c-1100-4bc4-bb05-ce14aa5b19c2" providerId="AD" clId="Web-{394BEB8C-4ADB-AEC3-0EE5-3870B70A7D5F}" dt="2023-03-31T07:42:31.130" v="67" actId="20577"/>
        <pc:sldMkLst>
          <pc:docMk/>
          <pc:sldMk cId="4157711243" sldId="353"/>
        </pc:sldMkLst>
        <pc:spChg chg="mod">
          <ac:chgData name="Soufyane Messouci" userId="S::smessouc@acneuro.com::0b663c1c-1100-4bc4-bb05-ce14aa5b19c2" providerId="AD" clId="Web-{394BEB8C-4ADB-AEC3-0EE5-3870B70A7D5F}" dt="2023-03-31T07:42:31.130" v="67" actId="20577"/>
          <ac:spMkLst>
            <pc:docMk/>
            <pc:sldMk cId="4157711243" sldId="353"/>
            <ac:spMk id="3" creationId="{371ADB34-4CB4-A2D0-24EB-ADF152DA0F0E}"/>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3425554-1024-4621-90EC-967355AC296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E3BB4AF-28FD-42EC-B6BC-ECBF72040D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DC683C8-E97C-4F9B-8C44-3B6AEAC8FD6B}" type="datetimeFigureOut">
              <a:rPr lang="en-GB" smtClean="0"/>
              <a:t>03/04/2023</a:t>
            </a:fld>
            <a:endParaRPr lang="en-GB"/>
          </a:p>
        </p:txBody>
      </p:sp>
      <p:sp>
        <p:nvSpPr>
          <p:cNvPr id="4" name="Footer Placeholder 3">
            <a:extLst>
              <a:ext uri="{FF2B5EF4-FFF2-40B4-BE49-F238E27FC236}">
                <a16:creationId xmlns:a16="http://schemas.microsoft.com/office/drawing/2014/main" id="{06EDCBDC-89CC-4000-A36B-9A1DFD3A19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4894574D-4252-49CF-A0F7-F2E8600B710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131DD6-C36D-4DA4-9D8C-141080FEC611}" type="slidenum">
              <a:rPr lang="en-GB" smtClean="0"/>
              <a:t>‹#›</a:t>
            </a:fld>
            <a:endParaRPr lang="en-GB"/>
          </a:p>
        </p:txBody>
      </p:sp>
    </p:spTree>
    <p:extLst>
      <p:ext uri="{BB962C8B-B14F-4D97-AF65-F5344CB8AC3E}">
        <p14:creationId xmlns:p14="http://schemas.microsoft.com/office/powerpoint/2010/main" val="617330340"/>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08:44:40.105"/>
    </inkml:context>
    <inkml:brush xml:id="br0">
      <inkml:brushProperty name="width" value="0.1" units="cm"/>
      <inkml:brushProperty name="height" value="0.6" units="cm"/>
      <inkml:brushProperty name="inkEffects" value="pencil"/>
    </inkml:brush>
  </inkml:definitions>
  <inkml:trace contextRef="#ctx0" brushRef="#br0">1 1 16383,'0'0'0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2-08T08:50:14.499"/>
    </inkml:context>
    <inkml:brush xml:id="br0">
      <inkml:brushProperty name="width" value="0.1" units="cm"/>
      <inkml:brushProperty name="height" value="0.6" units="cm"/>
      <inkml:brushProperty name="inkEffects" value="pencil"/>
    </inkml:brush>
  </inkml:definitions>
  <inkml:trace contextRef="#ctx0" brushRef="#br0">2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76A63B-2D96-4B82-8FF5-9FA27AD1B587}" type="datetimeFigureOut">
              <a:rPr lang="en-GB" smtClean="0"/>
              <a:t>03/04/2023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86ABBD-3CD8-489C-A9DC-21A5238B46A4}" type="slidenum">
              <a:rPr lang="en-GB" smtClean="0"/>
              <a:t>‹#›</a:t>
            </a:fld>
            <a:endParaRPr lang="en-GB"/>
          </a:p>
        </p:txBody>
      </p:sp>
    </p:spTree>
    <p:extLst>
      <p:ext uri="{BB962C8B-B14F-4D97-AF65-F5344CB8AC3E}">
        <p14:creationId xmlns:p14="http://schemas.microsoft.com/office/powerpoint/2010/main" val="45630759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1</a:t>
            </a:fld>
            <a:endParaRPr lang="en-GB"/>
          </a:p>
        </p:txBody>
      </p:sp>
    </p:spTree>
    <p:extLst>
      <p:ext uri="{BB962C8B-B14F-4D97-AF65-F5344CB8AC3E}">
        <p14:creationId xmlns:p14="http://schemas.microsoft.com/office/powerpoint/2010/main" val="641918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D7A5140-1FCD-9A41-A334-CCC3927846B5}" type="slidenum">
              <a:rPr lang="en-AU" smtClean="0"/>
              <a:t>15</a:t>
            </a:fld>
            <a:endParaRPr lang="en-AU"/>
          </a:p>
        </p:txBody>
      </p:sp>
    </p:spTree>
    <p:extLst>
      <p:ext uri="{BB962C8B-B14F-4D97-AF65-F5344CB8AC3E}">
        <p14:creationId xmlns:p14="http://schemas.microsoft.com/office/powerpoint/2010/main" val="243176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286ABBD-3CD8-489C-A9DC-21A5238B46A4}" type="slidenum">
              <a:rPr lang="en-GB" smtClean="0"/>
              <a:t>16</a:t>
            </a:fld>
            <a:endParaRPr lang="en-GB"/>
          </a:p>
        </p:txBody>
      </p:sp>
    </p:spTree>
    <p:extLst>
      <p:ext uri="{BB962C8B-B14F-4D97-AF65-F5344CB8AC3E}">
        <p14:creationId xmlns:p14="http://schemas.microsoft.com/office/powerpoint/2010/main" val="324460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AD7A5140-1FCD-9A41-A334-CCC3927846B5}" type="slidenum">
              <a:rPr lang="en-AU" smtClean="0"/>
              <a:t>17</a:t>
            </a:fld>
            <a:endParaRPr lang="en-AU"/>
          </a:p>
        </p:txBody>
      </p:sp>
    </p:spTree>
    <p:extLst>
      <p:ext uri="{BB962C8B-B14F-4D97-AF65-F5344CB8AC3E}">
        <p14:creationId xmlns:p14="http://schemas.microsoft.com/office/powerpoint/2010/main" val="30510930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286ABBD-3CD8-489C-A9DC-21A5238B46A4}" type="slidenum">
              <a:rPr lang="en-GB" smtClean="0"/>
              <a:t>23</a:t>
            </a:fld>
            <a:endParaRPr lang="en-GB"/>
          </a:p>
        </p:txBody>
      </p:sp>
    </p:spTree>
    <p:extLst>
      <p:ext uri="{BB962C8B-B14F-4D97-AF65-F5344CB8AC3E}">
        <p14:creationId xmlns:p14="http://schemas.microsoft.com/office/powerpoint/2010/main" val="35736197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24</a:t>
            </a:fld>
            <a:endParaRPr lang="en-GB"/>
          </a:p>
        </p:txBody>
      </p:sp>
    </p:spTree>
    <p:extLst>
      <p:ext uri="{BB962C8B-B14F-4D97-AF65-F5344CB8AC3E}">
        <p14:creationId xmlns:p14="http://schemas.microsoft.com/office/powerpoint/2010/main" val="1030907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26</a:t>
            </a:fld>
            <a:endParaRPr lang="en-GB"/>
          </a:p>
        </p:txBody>
      </p:sp>
    </p:spTree>
    <p:extLst>
      <p:ext uri="{BB962C8B-B14F-4D97-AF65-F5344CB8AC3E}">
        <p14:creationId xmlns:p14="http://schemas.microsoft.com/office/powerpoint/2010/main" val="29809967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27</a:t>
            </a:fld>
            <a:endParaRPr lang="en-GB"/>
          </a:p>
        </p:txBody>
      </p:sp>
    </p:spTree>
    <p:extLst>
      <p:ext uri="{BB962C8B-B14F-4D97-AF65-F5344CB8AC3E}">
        <p14:creationId xmlns:p14="http://schemas.microsoft.com/office/powerpoint/2010/main" val="1465220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28</a:t>
            </a:fld>
            <a:endParaRPr lang="en-GB"/>
          </a:p>
        </p:txBody>
      </p:sp>
    </p:spTree>
    <p:extLst>
      <p:ext uri="{BB962C8B-B14F-4D97-AF65-F5344CB8AC3E}">
        <p14:creationId xmlns:p14="http://schemas.microsoft.com/office/powerpoint/2010/main" val="30266359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30</a:t>
            </a:fld>
            <a:endParaRPr lang="en-GB"/>
          </a:p>
        </p:txBody>
      </p:sp>
    </p:spTree>
    <p:extLst>
      <p:ext uri="{BB962C8B-B14F-4D97-AF65-F5344CB8AC3E}">
        <p14:creationId xmlns:p14="http://schemas.microsoft.com/office/powerpoint/2010/main" val="1413092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Logo avion </a:t>
            </a:r>
            <a:r>
              <a:rPr lang="fr-FR" dirty="0" err="1"/>
              <a:t>low cost </a:t>
            </a:r>
            <a:r>
              <a:rPr lang="fr-FR" dirty="0"/>
              <a:t>en fond d'écran </a:t>
            </a:r>
            <a:endParaRPr lang="en-GB" dirty="0"/>
          </a:p>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31</a:t>
            </a:fld>
            <a:endParaRPr lang="en-GB"/>
          </a:p>
        </p:txBody>
      </p:sp>
    </p:spTree>
    <p:extLst>
      <p:ext uri="{BB962C8B-B14F-4D97-AF65-F5344CB8AC3E}">
        <p14:creationId xmlns:p14="http://schemas.microsoft.com/office/powerpoint/2010/main" val="2356085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2</a:t>
            </a:fld>
            <a:endParaRPr lang="en-GB"/>
          </a:p>
        </p:txBody>
      </p:sp>
    </p:spTree>
    <p:extLst>
      <p:ext uri="{BB962C8B-B14F-4D97-AF65-F5344CB8AC3E}">
        <p14:creationId xmlns:p14="http://schemas.microsoft.com/office/powerpoint/2010/main" val="27734902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Logotipo de hoteles en fondo de pantalla </a:t>
            </a:r>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32</a:t>
            </a:fld>
            <a:endParaRPr lang="en-GB"/>
          </a:p>
        </p:txBody>
      </p:sp>
    </p:spTree>
    <p:extLst>
      <p:ext uri="{BB962C8B-B14F-4D97-AF65-F5344CB8AC3E}">
        <p14:creationId xmlns:p14="http://schemas.microsoft.com/office/powerpoint/2010/main" val="1286756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Logotipo de hoteles en fondo de pantalla </a:t>
            </a:r>
            <a:endParaRPr lang="en-GB" dirty="0"/>
          </a:p>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33</a:t>
            </a:fld>
            <a:endParaRPr lang="en-GB"/>
          </a:p>
        </p:txBody>
      </p:sp>
    </p:spTree>
    <p:extLst>
      <p:ext uri="{BB962C8B-B14F-4D97-AF65-F5344CB8AC3E}">
        <p14:creationId xmlns:p14="http://schemas.microsoft.com/office/powerpoint/2010/main" val="41107968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37</a:t>
            </a:fld>
            <a:endParaRPr lang="en-GB"/>
          </a:p>
        </p:txBody>
      </p:sp>
    </p:spTree>
    <p:extLst>
      <p:ext uri="{BB962C8B-B14F-4D97-AF65-F5344CB8AC3E}">
        <p14:creationId xmlns:p14="http://schemas.microsoft.com/office/powerpoint/2010/main" val="14130920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39</a:t>
            </a:fld>
            <a:endParaRPr lang="en-GB"/>
          </a:p>
        </p:txBody>
      </p:sp>
    </p:spTree>
    <p:extLst>
      <p:ext uri="{BB962C8B-B14F-4D97-AF65-F5344CB8AC3E}">
        <p14:creationId xmlns:p14="http://schemas.microsoft.com/office/powerpoint/2010/main" val="27436463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40</a:t>
            </a:fld>
            <a:endParaRPr lang="en-GB"/>
          </a:p>
        </p:txBody>
      </p:sp>
    </p:spTree>
    <p:extLst>
      <p:ext uri="{BB962C8B-B14F-4D97-AF65-F5344CB8AC3E}">
        <p14:creationId xmlns:p14="http://schemas.microsoft.com/office/powerpoint/2010/main" val="1782565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41</a:t>
            </a:fld>
            <a:endParaRPr lang="en-GB"/>
          </a:p>
        </p:txBody>
      </p:sp>
    </p:spTree>
    <p:extLst>
      <p:ext uri="{BB962C8B-B14F-4D97-AF65-F5344CB8AC3E}">
        <p14:creationId xmlns:p14="http://schemas.microsoft.com/office/powerpoint/2010/main" val="13161186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42</a:t>
            </a:fld>
            <a:endParaRPr lang="en-GB"/>
          </a:p>
        </p:txBody>
      </p:sp>
    </p:spTree>
    <p:extLst>
      <p:ext uri="{BB962C8B-B14F-4D97-AF65-F5344CB8AC3E}">
        <p14:creationId xmlns:p14="http://schemas.microsoft.com/office/powerpoint/2010/main" val="4491178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6ABBD-3CD8-489C-A9DC-21A5238B46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8743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86ABBD-3CD8-489C-A9DC-21A5238B46A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9527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45</a:t>
            </a:fld>
            <a:endParaRPr lang="en-GB"/>
          </a:p>
        </p:txBody>
      </p:sp>
    </p:spTree>
    <p:extLst>
      <p:ext uri="{BB962C8B-B14F-4D97-AF65-F5344CB8AC3E}">
        <p14:creationId xmlns:p14="http://schemas.microsoft.com/office/powerpoint/2010/main" val="1919562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3</a:t>
            </a:fld>
            <a:endParaRPr lang="en-GB"/>
          </a:p>
        </p:txBody>
      </p:sp>
    </p:spTree>
    <p:extLst>
      <p:ext uri="{BB962C8B-B14F-4D97-AF65-F5344CB8AC3E}">
        <p14:creationId xmlns:p14="http://schemas.microsoft.com/office/powerpoint/2010/main" val="23015258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46</a:t>
            </a:fld>
            <a:endParaRPr lang="en-GB"/>
          </a:p>
        </p:txBody>
      </p:sp>
    </p:spTree>
    <p:extLst>
      <p:ext uri="{BB962C8B-B14F-4D97-AF65-F5344CB8AC3E}">
        <p14:creationId xmlns:p14="http://schemas.microsoft.com/office/powerpoint/2010/main" val="4260443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48</a:t>
            </a:fld>
            <a:endParaRPr lang="en-GB"/>
          </a:p>
        </p:txBody>
      </p:sp>
    </p:spTree>
    <p:extLst>
      <p:ext uri="{BB962C8B-B14F-4D97-AF65-F5344CB8AC3E}">
        <p14:creationId xmlns:p14="http://schemas.microsoft.com/office/powerpoint/2010/main" val="942440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49</a:t>
            </a:fld>
            <a:endParaRPr lang="en-GB"/>
          </a:p>
        </p:txBody>
      </p:sp>
    </p:spTree>
    <p:extLst>
      <p:ext uri="{BB962C8B-B14F-4D97-AF65-F5344CB8AC3E}">
        <p14:creationId xmlns:p14="http://schemas.microsoft.com/office/powerpoint/2010/main" val="41820872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E286ABBD-3CD8-489C-A9DC-21A5238B46A4}" type="slidenum">
              <a:rPr lang="en-GB" smtClean="0"/>
              <a:t>50</a:t>
            </a:fld>
            <a:endParaRPr lang="en-GB"/>
          </a:p>
        </p:txBody>
      </p:sp>
    </p:spTree>
    <p:extLst>
      <p:ext uri="{BB962C8B-B14F-4D97-AF65-F5344CB8AC3E}">
        <p14:creationId xmlns:p14="http://schemas.microsoft.com/office/powerpoint/2010/main" val="33706256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51</a:t>
            </a:fld>
            <a:endParaRPr lang="en-GB"/>
          </a:p>
        </p:txBody>
      </p:sp>
    </p:spTree>
    <p:extLst>
      <p:ext uri="{BB962C8B-B14F-4D97-AF65-F5344CB8AC3E}">
        <p14:creationId xmlns:p14="http://schemas.microsoft.com/office/powerpoint/2010/main" val="14571702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5</a:t>
            </a:fld>
            <a:endParaRPr lang="en-GB"/>
          </a:p>
        </p:txBody>
      </p:sp>
    </p:spTree>
    <p:extLst>
      <p:ext uri="{BB962C8B-B14F-4D97-AF65-F5344CB8AC3E}">
        <p14:creationId xmlns:p14="http://schemas.microsoft.com/office/powerpoint/2010/main" val="35820542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Encercler en rouge les chat boxes</a:t>
            </a:r>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6</a:t>
            </a:fld>
            <a:endParaRPr lang="en-GB"/>
          </a:p>
        </p:txBody>
      </p:sp>
    </p:spTree>
    <p:extLst>
      <p:ext uri="{BB962C8B-B14F-4D97-AF65-F5344CB8AC3E}">
        <p14:creationId xmlns:p14="http://schemas.microsoft.com/office/powerpoint/2010/main" val="4038939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9</a:t>
            </a:fld>
            <a:endParaRPr lang="en-GB"/>
          </a:p>
        </p:txBody>
      </p:sp>
    </p:spTree>
    <p:extLst>
      <p:ext uri="{BB962C8B-B14F-4D97-AF65-F5344CB8AC3E}">
        <p14:creationId xmlns:p14="http://schemas.microsoft.com/office/powerpoint/2010/main" val="3595337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10</a:t>
            </a:fld>
            <a:endParaRPr lang="en-GB"/>
          </a:p>
        </p:txBody>
      </p:sp>
    </p:spTree>
    <p:extLst>
      <p:ext uri="{BB962C8B-B14F-4D97-AF65-F5344CB8AC3E}">
        <p14:creationId xmlns:p14="http://schemas.microsoft.com/office/powerpoint/2010/main" val="1949026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11</a:t>
            </a:fld>
            <a:endParaRPr lang="en-GB"/>
          </a:p>
        </p:txBody>
      </p:sp>
    </p:spTree>
    <p:extLst>
      <p:ext uri="{BB962C8B-B14F-4D97-AF65-F5344CB8AC3E}">
        <p14:creationId xmlns:p14="http://schemas.microsoft.com/office/powerpoint/2010/main" val="3999386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286ABBD-3CD8-489C-A9DC-21A5238B46A4}" type="slidenum">
              <a:rPr lang="en-GB" smtClean="0"/>
              <a:t>13</a:t>
            </a:fld>
            <a:endParaRPr lang="en-GB"/>
          </a:p>
        </p:txBody>
      </p:sp>
    </p:spTree>
    <p:extLst>
      <p:ext uri="{BB962C8B-B14F-4D97-AF65-F5344CB8AC3E}">
        <p14:creationId xmlns:p14="http://schemas.microsoft.com/office/powerpoint/2010/main" val="1258375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9C0BF-AC14-450F-8CB8-58F33B8CD87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ABE8A0F-BA6A-4A56-98DF-07B0AC5685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84C323-AB85-4E86-9D12-6CEC97F9BBB0}"/>
              </a:ext>
            </a:extLst>
          </p:cNvPr>
          <p:cNvSpPr>
            <a:spLocks noGrp="1"/>
          </p:cNvSpPr>
          <p:nvPr>
            <p:ph type="dt" sz="half" idx="10"/>
          </p:nvPr>
        </p:nvSpPr>
        <p:spPr/>
        <p:txBody>
          <a:bodyPr/>
          <a:lstStyle/>
          <a:p>
            <a:fld id="{3BCC004D-47BF-4A76-B7C0-BA5C8CD10523}" type="datetime1">
              <a:rPr lang="es-ES" smtClean="0"/>
              <a:t>03/04/2023</a:t>
            </a:fld>
            <a:endParaRPr lang="en-GB"/>
          </a:p>
        </p:txBody>
      </p:sp>
      <p:sp>
        <p:nvSpPr>
          <p:cNvPr id="5" name="Footer Placeholder 4">
            <a:extLst>
              <a:ext uri="{FF2B5EF4-FFF2-40B4-BE49-F238E27FC236}">
                <a16:creationId xmlns:a16="http://schemas.microsoft.com/office/drawing/2014/main" id="{1C0AD12B-9007-4C71-B029-01E86074D591}"/>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6" name="Slide Number Placeholder 5">
            <a:extLst>
              <a:ext uri="{FF2B5EF4-FFF2-40B4-BE49-F238E27FC236}">
                <a16:creationId xmlns:a16="http://schemas.microsoft.com/office/drawing/2014/main" id="{3E7B05B0-A313-44EA-AD22-DC01ED68D2D3}"/>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3695386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773E6-C063-42D9-A23E-D5798C1C0D9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8C94469-26AF-4AEA-A5D7-8B8052E9513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21C4DF-4C56-4546-840D-0712CAB9F9B2}"/>
              </a:ext>
            </a:extLst>
          </p:cNvPr>
          <p:cNvSpPr>
            <a:spLocks noGrp="1"/>
          </p:cNvSpPr>
          <p:nvPr>
            <p:ph type="dt" sz="half" idx="10"/>
          </p:nvPr>
        </p:nvSpPr>
        <p:spPr/>
        <p:txBody>
          <a:bodyPr/>
          <a:lstStyle/>
          <a:p>
            <a:fld id="{12B2A445-DFEC-4CCA-BD45-587DEE57E97D}" type="datetime1">
              <a:rPr lang="es-ES" smtClean="0"/>
              <a:t>03/04/2023</a:t>
            </a:fld>
            <a:endParaRPr lang="en-GB"/>
          </a:p>
        </p:txBody>
      </p:sp>
      <p:sp>
        <p:nvSpPr>
          <p:cNvPr id="5" name="Footer Placeholder 4">
            <a:extLst>
              <a:ext uri="{FF2B5EF4-FFF2-40B4-BE49-F238E27FC236}">
                <a16:creationId xmlns:a16="http://schemas.microsoft.com/office/drawing/2014/main" id="{8703ED9D-B967-4017-8502-47803ABE2322}"/>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6" name="Slide Number Placeholder 5">
            <a:extLst>
              <a:ext uri="{FF2B5EF4-FFF2-40B4-BE49-F238E27FC236}">
                <a16:creationId xmlns:a16="http://schemas.microsoft.com/office/drawing/2014/main" id="{3BD688F8-F7E3-444D-901B-27F8643E89FD}"/>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5749408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415A2-FBD6-4AE4-973B-115D5FD1427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13AE3F-774B-416D-B9A7-F65F7D70631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45F37F9-DE30-48BA-A2B1-BDC5D313ED5E}"/>
              </a:ext>
            </a:extLst>
          </p:cNvPr>
          <p:cNvSpPr>
            <a:spLocks noGrp="1"/>
          </p:cNvSpPr>
          <p:nvPr>
            <p:ph type="dt" sz="half" idx="10"/>
          </p:nvPr>
        </p:nvSpPr>
        <p:spPr/>
        <p:txBody>
          <a:bodyPr/>
          <a:lstStyle/>
          <a:p>
            <a:fld id="{3F265C0E-36ED-414D-AD10-5E159FC438CE}" type="datetime1">
              <a:rPr lang="es-ES" smtClean="0"/>
              <a:t>03/04/2023</a:t>
            </a:fld>
            <a:endParaRPr lang="en-GB"/>
          </a:p>
        </p:txBody>
      </p:sp>
      <p:sp>
        <p:nvSpPr>
          <p:cNvPr id="5" name="Footer Placeholder 4">
            <a:extLst>
              <a:ext uri="{FF2B5EF4-FFF2-40B4-BE49-F238E27FC236}">
                <a16:creationId xmlns:a16="http://schemas.microsoft.com/office/drawing/2014/main" id="{8E5AF7AD-9A20-4FF5-BE4D-E51A1942E9CF}"/>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6" name="Slide Number Placeholder 5">
            <a:extLst>
              <a:ext uri="{FF2B5EF4-FFF2-40B4-BE49-F238E27FC236}">
                <a16:creationId xmlns:a16="http://schemas.microsoft.com/office/drawing/2014/main" id="{6267F840-87E7-4CEC-A0E9-2D2CBDCCD36B}"/>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1337786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701715-BED9-4C41-9976-2EC39F74919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BB42859-67C3-4912-84E1-21724349B7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CBEF00-06CD-4B96-8E08-E6D013610612}"/>
              </a:ext>
            </a:extLst>
          </p:cNvPr>
          <p:cNvSpPr>
            <a:spLocks noGrp="1"/>
          </p:cNvSpPr>
          <p:nvPr>
            <p:ph type="dt" sz="half" idx="10"/>
          </p:nvPr>
        </p:nvSpPr>
        <p:spPr/>
        <p:txBody>
          <a:bodyPr/>
          <a:lstStyle/>
          <a:p>
            <a:fld id="{4BC418D3-97DE-44BD-BD92-47B253F22262}" type="datetime1">
              <a:rPr lang="es-ES" smtClean="0"/>
              <a:t>03/04/2023</a:t>
            </a:fld>
            <a:endParaRPr lang="en-GB"/>
          </a:p>
        </p:txBody>
      </p:sp>
      <p:sp>
        <p:nvSpPr>
          <p:cNvPr id="5" name="Footer Placeholder 4">
            <a:extLst>
              <a:ext uri="{FF2B5EF4-FFF2-40B4-BE49-F238E27FC236}">
                <a16:creationId xmlns:a16="http://schemas.microsoft.com/office/drawing/2014/main" id="{34041375-1D20-4E48-B0BD-B53995629E24}"/>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6" name="Slide Number Placeholder 5">
            <a:extLst>
              <a:ext uri="{FF2B5EF4-FFF2-40B4-BE49-F238E27FC236}">
                <a16:creationId xmlns:a16="http://schemas.microsoft.com/office/drawing/2014/main" id="{B52279C9-DD22-469C-A0D2-ACAE4C5DE20E}"/>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4200680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C2D9D-0896-4CDD-979F-50F54EAA4C4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56ED580-DA02-4EF2-AF7F-25385898DB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67A5351-55DF-46C2-8E6A-1AC222AEB3AE}"/>
              </a:ext>
            </a:extLst>
          </p:cNvPr>
          <p:cNvSpPr>
            <a:spLocks noGrp="1"/>
          </p:cNvSpPr>
          <p:nvPr>
            <p:ph type="dt" sz="half" idx="10"/>
          </p:nvPr>
        </p:nvSpPr>
        <p:spPr/>
        <p:txBody>
          <a:bodyPr/>
          <a:lstStyle/>
          <a:p>
            <a:fld id="{B7C361B2-F4DA-4321-BA06-83377EDAE266}" type="datetime1">
              <a:rPr lang="es-ES" smtClean="0"/>
              <a:t>03/04/2023</a:t>
            </a:fld>
            <a:endParaRPr lang="en-GB"/>
          </a:p>
        </p:txBody>
      </p:sp>
      <p:sp>
        <p:nvSpPr>
          <p:cNvPr id="5" name="Footer Placeholder 4">
            <a:extLst>
              <a:ext uri="{FF2B5EF4-FFF2-40B4-BE49-F238E27FC236}">
                <a16:creationId xmlns:a16="http://schemas.microsoft.com/office/drawing/2014/main" id="{E80AC94C-EDA5-4046-8B89-5AADCC0D387B}"/>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6" name="Slide Number Placeholder 5">
            <a:extLst>
              <a:ext uri="{FF2B5EF4-FFF2-40B4-BE49-F238E27FC236}">
                <a16:creationId xmlns:a16="http://schemas.microsoft.com/office/drawing/2014/main" id="{B5E7C79D-1BE0-40EA-BA8C-4E0DFE83EC65}"/>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116838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BB86B-015D-4BD4-81E8-67D5C7DEC2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F5DE7B7-F01F-4784-81B6-8565EBD790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C0321F4-DEDE-4B0A-8DE9-9DEDF85C8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4F76893-67D6-417D-8987-E6E458AFC3F9}"/>
              </a:ext>
            </a:extLst>
          </p:cNvPr>
          <p:cNvSpPr>
            <a:spLocks noGrp="1"/>
          </p:cNvSpPr>
          <p:nvPr>
            <p:ph type="dt" sz="half" idx="10"/>
          </p:nvPr>
        </p:nvSpPr>
        <p:spPr/>
        <p:txBody>
          <a:bodyPr/>
          <a:lstStyle/>
          <a:p>
            <a:fld id="{CFFD9452-5269-4EF9-B4E6-30132FDD8A51}" type="datetime1">
              <a:rPr lang="es-ES" smtClean="0"/>
              <a:t>03/04/2023</a:t>
            </a:fld>
            <a:endParaRPr lang="en-GB"/>
          </a:p>
        </p:txBody>
      </p:sp>
      <p:sp>
        <p:nvSpPr>
          <p:cNvPr id="6" name="Footer Placeholder 5">
            <a:extLst>
              <a:ext uri="{FF2B5EF4-FFF2-40B4-BE49-F238E27FC236}">
                <a16:creationId xmlns:a16="http://schemas.microsoft.com/office/drawing/2014/main" id="{BAF7082A-FF32-4C98-B488-7F9201BD7A65}"/>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7" name="Slide Number Placeholder 6">
            <a:extLst>
              <a:ext uri="{FF2B5EF4-FFF2-40B4-BE49-F238E27FC236}">
                <a16:creationId xmlns:a16="http://schemas.microsoft.com/office/drawing/2014/main" id="{5CE732A9-5FC8-4B7A-B8C4-18C7C0418F63}"/>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2677905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0F684-D3FE-4063-B268-A245E8A69B6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AFAB7DD-8340-4F82-9E2D-E1DE54826CF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47AF95-455D-4157-A629-0EA0049484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B0B29AD-3116-4C33-8E37-89B86E9E10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EA3D79-5386-46E2-92DE-CA7368DEC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3628931-CBFD-4EF4-BCB7-1E3F5D22DC80}"/>
              </a:ext>
            </a:extLst>
          </p:cNvPr>
          <p:cNvSpPr>
            <a:spLocks noGrp="1"/>
          </p:cNvSpPr>
          <p:nvPr>
            <p:ph type="dt" sz="half" idx="10"/>
          </p:nvPr>
        </p:nvSpPr>
        <p:spPr/>
        <p:txBody>
          <a:bodyPr/>
          <a:lstStyle/>
          <a:p>
            <a:fld id="{1C741074-4582-43D3-BE7D-81DF50938697}" type="datetime1">
              <a:rPr lang="es-ES" smtClean="0"/>
              <a:t>03/04/2023</a:t>
            </a:fld>
            <a:endParaRPr lang="en-GB"/>
          </a:p>
        </p:txBody>
      </p:sp>
      <p:sp>
        <p:nvSpPr>
          <p:cNvPr id="8" name="Footer Placeholder 7">
            <a:extLst>
              <a:ext uri="{FF2B5EF4-FFF2-40B4-BE49-F238E27FC236}">
                <a16:creationId xmlns:a16="http://schemas.microsoft.com/office/drawing/2014/main" id="{2878020F-C500-437D-8430-94F9BFBCA5E3}"/>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9" name="Slide Number Placeholder 8">
            <a:extLst>
              <a:ext uri="{FF2B5EF4-FFF2-40B4-BE49-F238E27FC236}">
                <a16:creationId xmlns:a16="http://schemas.microsoft.com/office/drawing/2014/main" id="{F6F0770F-DFB1-42D2-A45E-2E48EA3F6D3B}"/>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132957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8A5B-1B31-459E-BBA3-8A808BFF368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23B2ECC-73AD-4E48-92BE-86A5F88DD2AC}"/>
              </a:ext>
            </a:extLst>
          </p:cNvPr>
          <p:cNvSpPr>
            <a:spLocks noGrp="1"/>
          </p:cNvSpPr>
          <p:nvPr>
            <p:ph type="dt" sz="half" idx="10"/>
          </p:nvPr>
        </p:nvSpPr>
        <p:spPr/>
        <p:txBody>
          <a:bodyPr/>
          <a:lstStyle/>
          <a:p>
            <a:fld id="{A9D55BA4-A9F2-45F6-9AE1-6F94DCD62F23}" type="datetime1">
              <a:rPr lang="es-ES" smtClean="0"/>
              <a:t>03/04/2023</a:t>
            </a:fld>
            <a:endParaRPr lang="en-GB"/>
          </a:p>
        </p:txBody>
      </p:sp>
      <p:sp>
        <p:nvSpPr>
          <p:cNvPr id="4" name="Footer Placeholder 3">
            <a:extLst>
              <a:ext uri="{FF2B5EF4-FFF2-40B4-BE49-F238E27FC236}">
                <a16:creationId xmlns:a16="http://schemas.microsoft.com/office/drawing/2014/main" id="{B86B2673-B0D5-471E-9903-38BD314BDDB2}"/>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5" name="Slide Number Placeholder 4">
            <a:extLst>
              <a:ext uri="{FF2B5EF4-FFF2-40B4-BE49-F238E27FC236}">
                <a16:creationId xmlns:a16="http://schemas.microsoft.com/office/drawing/2014/main" id="{12AD4319-F1E1-4CB0-8FBF-5725F53E4B05}"/>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2549110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822FB4-E023-460B-866B-BDEBA66BB419}"/>
              </a:ext>
            </a:extLst>
          </p:cNvPr>
          <p:cNvSpPr>
            <a:spLocks noGrp="1"/>
          </p:cNvSpPr>
          <p:nvPr>
            <p:ph type="dt" sz="half" idx="10"/>
          </p:nvPr>
        </p:nvSpPr>
        <p:spPr/>
        <p:txBody>
          <a:bodyPr/>
          <a:lstStyle/>
          <a:p>
            <a:fld id="{A02853B7-E3F6-4382-AD17-FF69CF9E8F85}" type="datetime1">
              <a:rPr lang="es-ES" smtClean="0"/>
              <a:t>03/04/2023</a:t>
            </a:fld>
            <a:endParaRPr lang="en-GB"/>
          </a:p>
        </p:txBody>
      </p:sp>
      <p:sp>
        <p:nvSpPr>
          <p:cNvPr id="3" name="Footer Placeholder 2">
            <a:extLst>
              <a:ext uri="{FF2B5EF4-FFF2-40B4-BE49-F238E27FC236}">
                <a16:creationId xmlns:a16="http://schemas.microsoft.com/office/drawing/2014/main" id="{980DFD80-96E3-4F5E-A070-0C4BD7238B7F}"/>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4" name="Slide Number Placeholder 3">
            <a:extLst>
              <a:ext uri="{FF2B5EF4-FFF2-40B4-BE49-F238E27FC236}">
                <a16:creationId xmlns:a16="http://schemas.microsoft.com/office/drawing/2014/main" id="{E8D20E20-7E0C-4689-8EA4-132A87C3AF03}"/>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6327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D9A1A-9D7F-40F4-A2AB-C5B71A649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5BCBBDE-99F0-49FD-BA5C-BFE7EE8862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459D5FD-CFF5-4524-8542-3011DB5097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06C927-0CD0-43A5-9C33-D814A71D11CC}"/>
              </a:ext>
            </a:extLst>
          </p:cNvPr>
          <p:cNvSpPr>
            <a:spLocks noGrp="1"/>
          </p:cNvSpPr>
          <p:nvPr>
            <p:ph type="dt" sz="half" idx="10"/>
          </p:nvPr>
        </p:nvSpPr>
        <p:spPr/>
        <p:txBody>
          <a:bodyPr/>
          <a:lstStyle/>
          <a:p>
            <a:fld id="{6B82BE28-400F-4695-97D6-1E26645E5239}" type="datetime1">
              <a:rPr lang="es-ES" smtClean="0"/>
              <a:t>03/04/2023</a:t>
            </a:fld>
            <a:endParaRPr lang="en-GB"/>
          </a:p>
        </p:txBody>
      </p:sp>
      <p:sp>
        <p:nvSpPr>
          <p:cNvPr id="6" name="Footer Placeholder 5">
            <a:extLst>
              <a:ext uri="{FF2B5EF4-FFF2-40B4-BE49-F238E27FC236}">
                <a16:creationId xmlns:a16="http://schemas.microsoft.com/office/drawing/2014/main" id="{99CB4FB0-F8D6-4BDF-80CE-9A0F04D79962}"/>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7" name="Slide Number Placeholder 6">
            <a:extLst>
              <a:ext uri="{FF2B5EF4-FFF2-40B4-BE49-F238E27FC236}">
                <a16:creationId xmlns:a16="http://schemas.microsoft.com/office/drawing/2014/main" id="{71D6F29A-921C-4AA9-A6F4-EF814528462F}"/>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35303406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AC6C1-6E88-411D-ADB7-D974FC5D5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331578E-7E43-4FF2-83D8-905A6D879B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7B20D310-26DA-40D6-BDED-8E9B6E628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C9A0-01F9-49B9-AF07-EF4AC6FB1024}"/>
              </a:ext>
            </a:extLst>
          </p:cNvPr>
          <p:cNvSpPr>
            <a:spLocks noGrp="1"/>
          </p:cNvSpPr>
          <p:nvPr>
            <p:ph type="dt" sz="half" idx="10"/>
          </p:nvPr>
        </p:nvSpPr>
        <p:spPr/>
        <p:txBody>
          <a:bodyPr/>
          <a:lstStyle/>
          <a:p>
            <a:fld id="{E4748BF5-20D9-4A46-8F42-9E9FCB1F84D3}" type="datetime1">
              <a:rPr lang="es-ES" smtClean="0"/>
              <a:t>03/04/2023</a:t>
            </a:fld>
            <a:endParaRPr lang="en-GB"/>
          </a:p>
        </p:txBody>
      </p:sp>
      <p:sp>
        <p:nvSpPr>
          <p:cNvPr id="6" name="Footer Placeholder 5">
            <a:extLst>
              <a:ext uri="{FF2B5EF4-FFF2-40B4-BE49-F238E27FC236}">
                <a16:creationId xmlns:a16="http://schemas.microsoft.com/office/drawing/2014/main" id="{500DA71E-4A6E-4363-A9A6-5F80CF199C85}"/>
              </a:ext>
            </a:extLst>
          </p:cNvPr>
          <p:cNvSpPr>
            <a:spLocks noGrp="1"/>
          </p:cNvSpPr>
          <p:nvPr>
            <p:ph type="ftr" sz="quarter" idx="11"/>
          </p:nvPr>
        </p:nvSpPr>
        <p:spPr/>
        <p:txBody>
          <a:bodyPr/>
          <a:lstStyle/>
          <a:p>
            <a:r>
              <a:rPr lang="en-US"/>
              <a:t>For Training Purposes Use Only — Not For External or public Distribution</a:t>
            </a:r>
            <a:endParaRPr lang="en-GB"/>
          </a:p>
        </p:txBody>
      </p:sp>
      <p:sp>
        <p:nvSpPr>
          <p:cNvPr id="7" name="Slide Number Placeholder 6">
            <a:extLst>
              <a:ext uri="{FF2B5EF4-FFF2-40B4-BE49-F238E27FC236}">
                <a16:creationId xmlns:a16="http://schemas.microsoft.com/office/drawing/2014/main" id="{808FC31C-AB6E-4BE3-B167-CC288DCE12A5}"/>
              </a:ext>
            </a:extLst>
          </p:cNvPr>
          <p:cNvSpPr>
            <a:spLocks noGrp="1"/>
          </p:cNvSpPr>
          <p:nvPr>
            <p:ph type="sldNum" sz="quarter" idx="12"/>
          </p:nvPr>
        </p:nvSpPr>
        <p:spPr/>
        <p:txBody>
          <a:bodyPr/>
          <a:lstStyle/>
          <a:p>
            <a:fld id="{F70E5419-BB40-42BB-AF03-163354A2DE49}" type="slidenum">
              <a:rPr lang="en-GB" smtClean="0"/>
              <a:t>‹#›</a:t>
            </a:fld>
            <a:endParaRPr lang="en-GB"/>
          </a:p>
        </p:txBody>
      </p:sp>
    </p:spTree>
    <p:extLst>
      <p:ext uri="{BB962C8B-B14F-4D97-AF65-F5344CB8AC3E}">
        <p14:creationId xmlns:p14="http://schemas.microsoft.com/office/powerpoint/2010/main" val="1326126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336ED5-A394-4D24-8F86-EE146CDD72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Haga clic para editar el estilo del título principal</a:t>
            </a:r>
            <a:endParaRPr lang="en-GB"/>
          </a:p>
        </p:txBody>
      </p:sp>
      <p:sp>
        <p:nvSpPr>
          <p:cNvPr id="3" name="Text Placeholder 2">
            <a:extLst>
              <a:ext uri="{FF2B5EF4-FFF2-40B4-BE49-F238E27FC236}">
                <a16:creationId xmlns:a16="http://schemas.microsoft.com/office/drawing/2014/main" id="{A0E764AF-BAC8-4F15-96D6-B9D64EFD3F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Haga clic para editar los estilos de texto maestro</a:t>
            </a:r>
          </a:p>
          <a:p>
            <a:pPr lvl="1"/>
            <a:r>
              <a:rPr lang="en-US"/>
              <a:t>Segundo nivel</a:t>
            </a:r>
          </a:p>
          <a:p>
            <a:pPr lvl="2"/>
            <a:r>
              <a:rPr lang="en-US"/>
              <a:t>Tercer nivel</a:t>
            </a:r>
          </a:p>
          <a:p>
            <a:pPr lvl="3"/>
            <a:r>
              <a:rPr lang="en-US"/>
              <a:t>Cuarto nivel</a:t>
            </a:r>
          </a:p>
          <a:p>
            <a:pPr lvl="4"/>
            <a:r>
              <a:rPr lang="en-US"/>
              <a:t>Quinto nivel</a:t>
            </a:r>
            <a:endParaRPr lang="en-GB"/>
          </a:p>
        </p:txBody>
      </p:sp>
      <p:sp>
        <p:nvSpPr>
          <p:cNvPr id="4" name="Date Placeholder 3">
            <a:extLst>
              <a:ext uri="{FF2B5EF4-FFF2-40B4-BE49-F238E27FC236}">
                <a16:creationId xmlns:a16="http://schemas.microsoft.com/office/drawing/2014/main" id="{84870F53-905E-43C4-9541-C7C3ED3725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1D1A21-FBC6-48DE-B6A9-4C5B0B066152}" type="datetime1">
              <a:rPr lang="es-ES" smtClean="0"/>
              <a:t>03/04/2023</a:t>
            </a:fld>
            <a:endParaRPr lang="en-GB"/>
          </a:p>
        </p:txBody>
      </p:sp>
      <p:sp>
        <p:nvSpPr>
          <p:cNvPr id="5" name="Footer Placeholder 4">
            <a:extLst>
              <a:ext uri="{FF2B5EF4-FFF2-40B4-BE49-F238E27FC236}">
                <a16:creationId xmlns:a16="http://schemas.microsoft.com/office/drawing/2014/main" id="{FF32F42A-9B79-44B6-AF8D-0DF895ABF2B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Sólo para fines de formación - No para distribución pública o externa</a:t>
            </a:r>
            <a:endParaRPr lang="en-GB"/>
          </a:p>
        </p:txBody>
      </p:sp>
      <p:sp>
        <p:nvSpPr>
          <p:cNvPr id="6" name="Slide Number Placeholder 5">
            <a:extLst>
              <a:ext uri="{FF2B5EF4-FFF2-40B4-BE49-F238E27FC236}">
                <a16:creationId xmlns:a16="http://schemas.microsoft.com/office/drawing/2014/main" id="{667D5AFF-2D5C-49C3-84EE-5EB2DF6666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0E5419-BB40-42BB-AF03-163354A2DE49}" type="slidenum">
              <a:rPr lang="en-GB" smtClean="0"/>
              <a:t>‹#›</a:t>
            </a:fld>
            <a:endParaRPr lang="en-GB"/>
          </a:p>
        </p:txBody>
      </p:sp>
    </p:spTree>
    <p:extLst>
      <p:ext uri="{BB962C8B-B14F-4D97-AF65-F5344CB8AC3E}">
        <p14:creationId xmlns:p14="http://schemas.microsoft.com/office/powerpoint/2010/main" val="2133476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svg"/></Relationships>
</file>

<file path=ppt/slides/_rels/slide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4.sv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sv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20.png"/><Relationship Id="rId5" Type="http://schemas.openxmlformats.org/officeDocument/2006/relationships/image" Target="../media/image2.svg"/><Relationship Id="rId10" Type="http://schemas.openxmlformats.org/officeDocument/2006/relationships/customXml" Target="../ink/ink2.xml"/><Relationship Id="rId4" Type="http://schemas.openxmlformats.org/officeDocument/2006/relationships/image" Target="../media/image1.png"/><Relationship Id="rId9"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9.emf"/><Relationship Id="rId4" Type="http://schemas.openxmlformats.org/officeDocument/2006/relationships/image" Target="../media/image18.emf"/></Relationships>
</file>

<file path=ppt/slides/_rels/slide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0.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image" Target="../media/image1.png"/><Relationship Id="rId7"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emf"/><Relationship Id="rId11" Type="http://schemas.openxmlformats.org/officeDocument/2006/relationships/image" Target="../media/image30.emf"/><Relationship Id="rId5" Type="http://schemas.openxmlformats.org/officeDocument/2006/relationships/image" Target="../media/image24.emf"/><Relationship Id="rId10" Type="http://schemas.openxmlformats.org/officeDocument/2006/relationships/image" Target="../media/image29.emf"/><Relationship Id="rId4" Type="http://schemas.openxmlformats.org/officeDocument/2006/relationships/image" Target="../media/image2.svg"/><Relationship Id="rId9" Type="http://schemas.openxmlformats.org/officeDocument/2006/relationships/image" Target="../media/image28.emf"/></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image" Target="../media/image4.jpeg"/><Relationship Id="rId7"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2.svg"/><Relationship Id="rId4" Type="http://schemas.openxmlformats.org/officeDocument/2006/relationships/image" Target="../media/image1.png"/><Relationship Id="rId9" Type="http://schemas.openxmlformats.org/officeDocument/2006/relationships/image" Target="../media/image8.emf"/></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1.png"/><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 Type="http://schemas.openxmlformats.org/officeDocument/2006/relationships/notesSlide" Target="../notesSlides/notesSlide19.xml"/><Relationship Id="rId16" Type="http://schemas.openxmlformats.org/officeDocument/2006/relationships/image" Target="../media/image44.png"/><Relationship Id="rId20"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5" Type="http://schemas.openxmlformats.org/officeDocument/2006/relationships/image" Target="../media/image43.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2.svg"/><Relationship Id="rId9" Type="http://schemas.openxmlformats.org/officeDocument/2006/relationships/image" Target="../media/image37.png"/><Relationship Id="rId14" Type="http://schemas.openxmlformats.org/officeDocument/2006/relationships/image" Target="../media/image42.png"/></Relationships>
</file>

<file path=ppt/slides/_rels/slide3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2.svg"/><Relationship Id="rId2" Type="http://schemas.openxmlformats.org/officeDocument/2006/relationships/image" Target="../media/image54.jp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55.jpeg"/><Relationship Id="rId4" Type="http://schemas.openxmlformats.org/officeDocument/2006/relationships/image" Target="../media/image14.svg"/></Relationships>
</file>

<file path=ppt/slides/_rels/slide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sv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2.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2.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67.png"/><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0.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reps.acneuro.com/ACN-Europe_files/docs/Truvvi_Lifestyle/Truvvi-Lifestyle-Product-Overview-ES.pptx" TargetMode="External"/><Relationship Id="rId5" Type="http://schemas.openxmlformats.org/officeDocument/2006/relationships/hyperlink" Target="https://reps.acneuro.com/ACN-Europe_files/docs/Truvvi_Lifestyle/Truvvi-Lifestyle-Product-Overview.pptx" TargetMode="External"/><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Marcador de número de diapositiva 6">
            <a:extLst>
              <a:ext uri="{FF2B5EF4-FFF2-40B4-BE49-F238E27FC236}">
                <a16:creationId xmlns:a16="http://schemas.microsoft.com/office/drawing/2014/main" id="{A40D5DAF-DE96-ED4A-9C93-D1805B2FCCE7}"/>
              </a:ext>
            </a:extLst>
          </p:cNvPr>
          <p:cNvSpPr>
            <a:spLocks noGrp="1"/>
          </p:cNvSpPr>
          <p:nvPr>
            <p:ph type="sldNum" sz="quarter" idx="12"/>
          </p:nvPr>
        </p:nvSpPr>
        <p:spPr>
          <a:xfrm>
            <a:off x="8830836" y="6145941"/>
            <a:ext cx="2743200" cy="365125"/>
          </a:xfrm>
        </p:spPr>
        <p:txBody>
          <a:bodyPr/>
          <a:lstStyle/>
          <a:p>
            <a:fld id="{F70E5419-BB40-42BB-AF03-163354A2DE49}" type="slidenum">
              <a:rPr lang="en-GB" smtClean="0">
                <a:solidFill>
                  <a:schemeClr val="bg1"/>
                </a:solidFill>
                <a:latin typeface="Roboto" panose="02000000000000000000" pitchFamily="2" charset="0"/>
                <a:ea typeface="Roboto" panose="02000000000000000000" pitchFamily="2" charset="0"/>
                <a:cs typeface="Roboto" panose="02000000000000000000" pitchFamily="2" charset="0"/>
              </a:rPr>
              <a:t>1</a:t>
            </a:fld>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32" name="Graphic 4">
            <a:extLst>
              <a:ext uri="{FF2B5EF4-FFF2-40B4-BE49-F238E27FC236}">
                <a16:creationId xmlns:a16="http://schemas.microsoft.com/office/drawing/2014/main" id="{F8C557D5-794E-B048-A20D-6D6199231A4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662737" y="1457799"/>
            <a:ext cx="2524125" cy="1057275"/>
          </a:xfrm>
          <a:prstGeom prst="rect">
            <a:avLst/>
          </a:prstGeom>
        </p:spPr>
      </p:pic>
      <p:sp>
        <p:nvSpPr>
          <p:cNvPr id="2" name="Footer Placeholder 1">
            <a:extLst>
              <a:ext uri="{FF2B5EF4-FFF2-40B4-BE49-F238E27FC236}">
                <a16:creationId xmlns:a16="http://schemas.microsoft.com/office/drawing/2014/main" id="{A141E652-7B77-45C3-BE4E-E42273A2FA55}"/>
              </a:ext>
            </a:extLst>
          </p:cNvPr>
          <p:cNvSpPr>
            <a:spLocks noGrp="1"/>
          </p:cNvSpPr>
          <p:nvPr>
            <p:ph type="ftr" sz="quarter" idx="11"/>
          </p:nvPr>
        </p:nvSpPr>
        <p:spPr>
          <a:xfrm>
            <a:off x="6238004" y="6145940"/>
            <a:ext cx="5556858" cy="365125"/>
          </a:xfrm>
        </p:spPr>
        <p:txBody>
          <a:bodyPr/>
          <a:lstStyle/>
          <a:p>
            <a:r>
              <a:rPr lang="en-US" dirty="0"/>
              <a:t>Sólo para fines de formación - No para distribución pública o externa</a:t>
            </a:r>
            <a:endParaRPr lang="en-GB" dirty="0"/>
          </a:p>
        </p:txBody>
      </p:sp>
      <p:sp>
        <p:nvSpPr>
          <p:cNvPr id="3" name="Title 1">
            <a:extLst>
              <a:ext uri="{FF2B5EF4-FFF2-40B4-BE49-F238E27FC236}">
                <a16:creationId xmlns:a16="http://schemas.microsoft.com/office/drawing/2014/main" id="{D81D1614-8567-9008-B41C-155C5C17BB33}"/>
              </a:ext>
            </a:extLst>
          </p:cNvPr>
          <p:cNvSpPr txBox="1">
            <a:spLocks/>
          </p:cNvSpPr>
          <p:nvPr/>
        </p:nvSpPr>
        <p:spPr>
          <a:xfrm>
            <a:off x="6662736" y="3541617"/>
            <a:ext cx="5205610" cy="1279041"/>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70333"/>
                </a:solidFill>
                <a:latin typeface="Arboria Bold" panose="02000000000000000000" pitchFamily="2" charset="77"/>
              </a:rPr>
              <a:t>La vida es una </a:t>
            </a:r>
            <a:r>
              <a:rPr lang="en-US" b="1" dirty="0">
                <a:solidFill>
                  <a:srgbClr val="531AED"/>
                </a:solidFill>
                <a:latin typeface="Arboria Bold" panose="02000000000000000000" pitchFamily="2" charset="77"/>
              </a:rPr>
              <a:t>aventura:</a:t>
            </a:r>
            <a:br>
              <a:rPr lang="en-US" b="1" dirty="0">
                <a:solidFill>
                  <a:srgbClr val="531AED"/>
                </a:solidFill>
                <a:latin typeface="Arboria Bold" panose="02000000000000000000" pitchFamily="2" charset="77"/>
              </a:rPr>
            </a:br>
            <a:r>
              <a:rPr lang="en-US" b="1" dirty="0">
                <a:solidFill>
                  <a:srgbClr val="070333"/>
                </a:solidFill>
                <a:latin typeface="Arboria Bold" panose="02000000000000000000" pitchFamily="2" charset="77"/>
              </a:rPr>
              <a:t>¡empieza a vivirla ahora!</a:t>
            </a:r>
            <a:endParaRPr lang="en-GB" b="1" dirty="0">
              <a:solidFill>
                <a:srgbClr val="531AED"/>
              </a:solidFill>
              <a:latin typeface="Arboria Bold" panose="02000000000000000000" pitchFamily="2" charset="77"/>
            </a:endParaRPr>
          </a:p>
        </p:txBody>
      </p:sp>
      <p:sp>
        <p:nvSpPr>
          <p:cNvPr id="4" name="Title 1">
            <a:extLst>
              <a:ext uri="{FF2B5EF4-FFF2-40B4-BE49-F238E27FC236}">
                <a16:creationId xmlns:a16="http://schemas.microsoft.com/office/drawing/2014/main" id="{40BD7F73-40EE-4AAE-4F38-5F6A3DE912BE}"/>
              </a:ext>
            </a:extLst>
          </p:cNvPr>
          <p:cNvSpPr txBox="1">
            <a:spLocks/>
          </p:cNvSpPr>
          <p:nvPr/>
        </p:nvSpPr>
        <p:spPr>
          <a:xfrm>
            <a:off x="6662736" y="4820659"/>
            <a:ext cx="5594890"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70333"/>
                </a:solidFill>
                <a:latin typeface="Arboria Bold" panose="02000000000000000000" pitchFamily="2" charset="77"/>
              </a:rPr>
              <a:t>Disponible en </a:t>
            </a:r>
            <a:r>
              <a:rPr lang="en-US" sz="2400" b="1" dirty="0">
                <a:solidFill>
                  <a:srgbClr val="531AED"/>
                </a:solidFill>
                <a:latin typeface="Arboria Bold" panose="02000000000000000000" pitchFamily="2" charset="77"/>
              </a:rPr>
              <a:t>18 países</a:t>
            </a:r>
          </a:p>
        </p:txBody>
      </p:sp>
      <p:pic>
        <p:nvPicPr>
          <p:cNvPr id="5" name="Obraz 4" descr="Obraz zawierający woda, na wolnym powietrzu, niebo, łódź&#10;&#10;Opis wygenerowany automatycznie">
            <a:extLst>
              <a:ext uri="{FF2B5EF4-FFF2-40B4-BE49-F238E27FC236}">
                <a16:creationId xmlns:a16="http://schemas.microsoft.com/office/drawing/2014/main" id="{C360B322-3496-492A-3FAC-D9A6F543F372}"/>
              </a:ext>
            </a:extLst>
          </p:cNvPr>
          <p:cNvPicPr>
            <a:picLocks noChangeAspect="1"/>
          </p:cNvPicPr>
          <p:nvPr/>
        </p:nvPicPr>
        <p:blipFill rotWithShape="1">
          <a:blip r:embed="rId5">
            <a:extLst>
              <a:ext uri="{28A0092B-C50C-407E-A947-70E740481C1C}">
                <a14:useLocalDpi xmlns:a14="http://schemas.microsoft.com/office/drawing/2010/main" val="0"/>
              </a:ext>
            </a:extLst>
          </a:blip>
          <a:srcRect l="39818"/>
          <a:stretch/>
        </p:blipFill>
        <p:spPr>
          <a:xfrm>
            <a:off x="397136" y="342534"/>
            <a:ext cx="5556861" cy="6163713"/>
          </a:xfrm>
          <a:prstGeom prst="rect">
            <a:avLst/>
          </a:prstGeom>
        </p:spPr>
      </p:pic>
    </p:spTree>
    <p:extLst>
      <p:ext uri="{BB962C8B-B14F-4D97-AF65-F5344CB8AC3E}">
        <p14:creationId xmlns:p14="http://schemas.microsoft.com/office/powerpoint/2010/main" val="18203302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85A700-5A31-C14B-8418-E194C9124352}"/>
              </a:ext>
            </a:extLst>
          </p:cNvPr>
          <p:cNvSpPr>
            <a:spLocks noGrp="1"/>
          </p:cNvSpPr>
          <p:nvPr>
            <p:ph type="title"/>
          </p:nvPr>
        </p:nvSpPr>
        <p:spPr>
          <a:xfrm>
            <a:off x="838200" y="834160"/>
            <a:ext cx="7866888" cy="694150"/>
          </a:xfrm>
        </p:spPr>
        <p:txBody>
          <a:bodyPr>
            <a:noAutofit/>
          </a:bodyPr>
          <a:lstStyle/>
          <a:p>
            <a:r>
              <a:rPr lang="en-US" sz="3600" b="1" dirty="0">
                <a:solidFill>
                  <a:srgbClr val="070333"/>
                </a:solidFill>
                <a:latin typeface="Arboria Bold" panose="02000000000000000000" pitchFamily="2" charset="77"/>
              </a:rPr>
              <a:t>Detalles de la prestación</a:t>
            </a:r>
            <a:endParaRPr lang="en-GB" sz="3600" b="1" dirty="0">
              <a:solidFill>
                <a:srgbClr val="531AED"/>
              </a:solidFill>
              <a:latin typeface="Arboria Bold" panose="02000000000000000000" pitchFamily="2" charset="77"/>
            </a:endParaRPr>
          </a:p>
        </p:txBody>
      </p:sp>
      <p:sp>
        <p:nvSpPr>
          <p:cNvPr id="6" name="Title 1">
            <a:extLst>
              <a:ext uri="{FF2B5EF4-FFF2-40B4-BE49-F238E27FC236}">
                <a16:creationId xmlns:a16="http://schemas.microsoft.com/office/drawing/2014/main" id="{583116DA-6C4D-354B-932E-F662A9E915A9}"/>
              </a:ext>
            </a:extLst>
          </p:cNvPr>
          <p:cNvSpPr txBox="1">
            <a:spLocks/>
          </p:cNvSpPr>
          <p:nvPr/>
        </p:nvSpPr>
        <p:spPr>
          <a:xfrm>
            <a:off x="838200" y="1364512"/>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1AED"/>
                </a:solidFill>
                <a:latin typeface="Arboria Bold" panose="02000000000000000000" pitchFamily="2" charset="77"/>
              </a:rPr>
              <a:t>Oro, Platino y Platino+</a:t>
            </a:r>
          </a:p>
        </p:txBody>
      </p:sp>
      <p:pic>
        <p:nvPicPr>
          <p:cNvPr id="7" name="Graphic 4">
            <a:extLst>
              <a:ext uri="{FF2B5EF4-FFF2-40B4-BE49-F238E27FC236}">
                <a16:creationId xmlns:a16="http://schemas.microsoft.com/office/drawing/2014/main" id="{1BBCC3A8-3E8D-7447-9B93-456090EA1B7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grpSp>
        <p:nvGrpSpPr>
          <p:cNvPr id="29" name="Grupo 28">
            <a:extLst>
              <a:ext uri="{FF2B5EF4-FFF2-40B4-BE49-F238E27FC236}">
                <a16:creationId xmlns:a16="http://schemas.microsoft.com/office/drawing/2014/main" id="{64E2E4E9-E6D6-4341-83F1-A4CC44591011}"/>
              </a:ext>
            </a:extLst>
          </p:cNvPr>
          <p:cNvGrpSpPr/>
          <p:nvPr/>
        </p:nvGrpSpPr>
        <p:grpSpPr>
          <a:xfrm>
            <a:off x="1427052" y="2443136"/>
            <a:ext cx="4425109" cy="1085321"/>
            <a:chOff x="1427052" y="2346882"/>
            <a:chExt cx="4425109" cy="1085321"/>
          </a:xfrm>
        </p:grpSpPr>
        <p:sp>
          <p:nvSpPr>
            <p:cNvPr id="8" name="CuadroTexto 7">
              <a:extLst>
                <a:ext uri="{FF2B5EF4-FFF2-40B4-BE49-F238E27FC236}">
                  <a16:creationId xmlns:a16="http://schemas.microsoft.com/office/drawing/2014/main" id="{2296BD97-EF4D-A24B-8317-C041FC5F6146}"/>
                </a:ext>
              </a:extLst>
            </p:cNvPr>
            <p:cNvSpPr txBox="1"/>
            <p:nvPr/>
          </p:nvSpPr>
          <p:spPr>
            <a:xfrm>
              <a:off x="1427053" y="2346882"/>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Servicio exclusivo de reservas 24/7</a:t>
              </a:r>
            </a:p>
          </p:txBody>
        </p:sp>
        <p:sp>
          <p:nvSpPr>
            <p:cNvPr id="11" name="CuadroTexto 10">
              <a:extLst>
                <a:ext uri="{FF2B5EF4-FFF2-40B4-BE49-F238E27FC236}">
                  <a16:creationId xmlns:a16="http://schemas.microsoft.com/office/drawing/2014/main" id="{82C77CAB-9B98-C34B-AFE6-12239F23220A}"/>
                </a:ext>
              </a:extLst>
            </p:cNvPr>
            <p:cNvSpPr txBox="1"/>
            <p:nvPr/>
          </p:nvSpPr>
          <p:spPr>
            <a:xfrm>
              <a:off x="1427052" y="2601206"/>
              <a:ext cx="4425108" cy="830997"/>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Los miembros tienen acceso a una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selección</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inigualable</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 opciones de alojamiento con precios exclusivos, sólo para miembros Truvvi todo ello respaldado por un dedicado Truvvi 24/7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viajes</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de Truvvi. </a:t>
              </a:r>
            </a:p>
          </p:txBody>
        </p:sp>
      </p:grpSp>
      <p:grpSp>
        <p:nvGrpSpPr>
          <p:cNvPr id="28" name="Grupo 27">
            <a:extLst>
              <a:ext uri="{FF2B5EF4-FFF2-40B4-BE49-F238E27FC236}">
                <a16:creationId xmlns:a16="http://schemas.microsoft.com/office/drawing/2014/main" id="{1643B1A7-E4E5-1341-92D3-823B71B36A50}"/>
              </a:ext>
            </a:extLst>
          </p:cNvPr>
          <p:cNvGrpSpPr/>
          <p:nvPr/>
        </p:nvGrpSpPr>
        <p:grpSpPr>
          <a:xfrm>
            <a:off x="1427052" y="3766717"/>
            <a:ext cx="4425109" cy="727985"/>
            <a:chOff x="1427052" y="3517689"/>
            <a:chExt cx="4425109" cy="727985"/>
          </a:xfrm>
        </p:grpSpPr>
        <p:sp>
          <p:nvSpPr>
            <p:cNvPr id="12" name="CuadroTexto 11">
              <a:extLst>
                <a:ext uri="{FF2B5EF4-FFF2-40B4-BE49-F238E27FC236}">
                  <a16:creationId xmlns:a16="http://schemas.microsoft.com/office/drawing/2014/main" id="{D6093FCC-C50E-1E41-BE34-2D305820D2E9}"/>
                </a:ext>
              </a:extLst>
            </p:cNvPr>
            <p:cNvSpPr txBox="1"/>
            <p:nvPr/>
          </p:nvSpPr>
          <p:spPr>
            <a:xfrm>
              <a:off x="1427053" y="3517689"/>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Tarifas de viaje con descuento sólo para socios</a:t>
              </a:r>
            </a:p>
          </p:txBody>
        </p:sp>
        <p:sp>
          <p:nvSpPr>
            <p:cNvPr id="13" name="CuadroTexto 12">
              <a:extLst>
                <a:ext uri="{FF2B5EF4-FFF2-40B4-BE49-F238E27FC236}">
                  <a16:creationId xmlns:a16="http://schemas.microsoft.com/office/drawing/2014/main" id="{AB5C8EFA-7D29-9345-8DB1-4A53B3FC55CB}"/>
                </a:ext>
              </a:extLst>
            </p:cNvPr>
            <p:cNvSpPr txBox="1"/>
            <p:nvPr/>
          </p:nvSpPr>
          <p:spPr>
            <a:xfrm>
              <a:off x="1427052" y="3784009"/>
              <a:ext cx="4425108" cy="46166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Descuentos en billetes de avión, coches, hoteles,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cruceros</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y actividades.</a:t>
              </a:r>
            </a:p>
          </p:txBody>
        </p:sp>
      </p:grpSp>
      <p:grpSp>
        <p:nvGrpSpPr>
          <p:cNvPr id="27" name="Grupo 26">
            <a:extLst>
              <a:ext uri="{FF2B5EF4-FFF2-40B4-BE49-F238E27FC236}">
                <a16:creationId xmlns:a16="http://schemas.microsoft.com/office/drawing/2014/main" id="{D09CFEFA-7C4C-0747-A758-C0B8EF46A66A}"/>
              </a:ext>
            </a:extLst>
          </p:cNvPr>
          <p:cNvGrpSpPr/>
          <p:nvPr/>
        </p:nvGrpSpPr>
        <p:grpSpPr>
          <a:xfrm>
            <a:off x="1427052" y="4755006"/>
            <a:ext cx="4425109" cy="1085321"/>
            <a:chOff x="1427052" y="4350975"/>
            <a:chExt cx="4425109" cy="1085321"/>
          </a:xfrm>
        </p:grpSpPr>
        <p:sp>
          <p:nvSpPr>
            <p:cNvPr id="14" name="CuadroTexto 13">
              <a:extLst>
                <a:ext uri="{FF2B5EF4-FFF2-40B4-BE49-F238E27FC236}">
                  <a16:creationId xmlns:a16="http://schemas.microsoft.com/office/drawing/2014/main" id="{0114314A-7EDD-C045-AC34-534518C274F1}"/>
                </a:ext>
              </a:extLst>
            </p:cNvPr>
            <p:cNvSpPr txBox="1"/>
            <p:nvPr/>
          </p:nvSpPr>
          <p:spPr>
            <a:xfrm>
              <a:off x="1427053" y="4350975"/>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Tarifas de alquiler de vacaciones sólo para socios</a:t>
              </a:r>
            </a:p>
          </p:txBody>
        </p:sp>
        <p:sp>
          <p:nvSpPr>
            <p:cNvPr id="15" name="CuadroTexto 14">
              <a:extLst>
                <a:ext uri="{FF2B5EF4-FFF2-40B4-BE49-F238E27FC236}">
                  <a16:creationId xmlns:a16="http://schemas.microsoft.com/office/drawing/2014/main" id="{5EE471FC-2F3E-DB4D-8269-B031F6684B01}"/>
                </a:ext>
              </a:extLst>
            </p:cNvPr>
            <p:cNvSpPr txBox="1"/>
            <p:nvPr/>
          </p:nvSpPr>
          <p:spPr>
            <a:xfrm>
              <a:off x="1427052" y="4605299"/>
              <a:ext cx="4425108" cy="830997"/>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Descuentos especiales en alquileres tipo self-catering y VRBO (Vacation Rentals by Owner), además de acceso a casas</a:t>
              </a: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 vacaciones como casas rurales, villas, chalets de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esquí</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y apartamentos de vacaciones.</a:t>
              </a:r>
            </a:p>
          </p:txBody>
        </p:sp>
      </p:grpSp>
      <p:cxnSp>
        <p:nvCxnSpPr>
          <p:cNvPr id="20" name="Conector recto 19">
            <a:extLst>
              <a:ext uri="{FF2B5EF4-FFF2-40B4-BE49-F238E27FC236}">
                <a16:creationId xmlns:a16="http://schemas.microsoft.com/office/drawing/2014/main" id="{D3C7AB29-4A7B-7448-957C-8183ECEE8704}"/>
              </a:ext>
            </a:extLst>
          </p:cNvPr>
          <p:cNvCxnSpPr>
            <a:cxnSpLocks/>
          </p:cNvCxnSpPr>
          <p:nvPr/>
        </p:nvCxnSpPr>
        <p:spPr>
          <a:xfrm flipH="1">
            <a:off x="1113163" y="2595624"/>
            <a:ext cx="82" cy="2467159"/>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grpSp>
        <p:nvGrpSpPr>
          <p:cNvPr id="35" name="Grupo 34">
            <a:extLst>
              <a:ext uri="{FF2B5EF4-FFF2-40B4-BE49-F238E27FC236}">
                <a16:creationId xmlns:a16="http://schemas.microsoft.com/office/drawing/2014/main" id="{C89634BA-AEAA-8546-82F9-CB9A10DBD827}"/>
              </a:ext>
            </a:extLst>
          </p:cNvPr>
          <p:cNvGrpSpPr/>
          <p:nvPr/>
        </p:nvGrpSpPr>
        <p:grpSpPr>
          <a:xfrm>
            <a:off x="6654924" y="4057462"/>
            <a:ext cx="4425109" cy="1323440"/>
            <a:chOff x="6654924" y="2353136"/>
            <a:chExt cx="4425109" cy="1323440"/>
          </a:xfrm>
        </p:grpSpPr>
        <p:sp>
          <p:nvSpPr>
            <p:cNvPr id="25" name="CuadroTexto 24">
              <a:extLst>
                <a:ext uri="{FF2B5EF4-FFF2-40B4-BE49-F238E27FC236}">
                  <a16:creationId xmlns:a16="http://schemas.microsoft.com/office/drawing/2014/main" id="{E542A5BF-B951-CF41-B2D4-D17286D66794}"/>
                </a:ext>
              </a:extLst>
            </p:cNvPr>
            <p:cNvSpPr txBox="1"/>
            <p:nvPr/>
          </p:nvSpPr>
          <p:spPr>
            <a:xfrm>
              <a:off x="6654925" y="2353136"/>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rPr>
                <a:t>Mejor precio garantizado</a:t>
              </a:r>
            </a:p>
          </p:txBody>
        </p:sp>
        <p:sp>
          <p:nvSpPr>
            <p:cNvPr id="26" name="CuadroTexto 25">
              <a:extLst>
                <a:ext uri="{FF2B5EF4-FFF2-40B4-BE49-F238E27FC236}">
                  <a16:creationId xmlns:a16="http://schemas.microsoft.com/office/drawing/2014/main" id="{A10D2FD0-1A1B-8243-999E-04F5FFC02E12}"/>
                </a:ext>
              </a:extLst>
            </p:cNvPr>
            <p:cNvSpPr txBox="1"/>
            <p:nvPr/>
          </p:nvSpPr>
          <p:spPr>
            <a:xfrm>
              <a:off x="6654924" y="2660913"/>
              <a:ext cx="4425108" cy="1015663"/>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rPr>
                <a:t>Estamos tan seguros de que nuestros afiliados no encontrarán una oferta de reserva mejor que ésta, </a:t>
              </a:r>
            </a:p>
            <a:p>
              <a:r>
                <a:rPr lang="en-US" sz="12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¡le devolvemos el 110% de la diferencia! </a:t>
              </a:r>
            </a:p>
            <a:p>
              <a:endParaRPr lang="en-US" sz="1200" dirty="0">
                <a:solidFill>
                  <a:srgbClr val="070333"/>
                </a:solidFill>
                <a:latin typeface="Roboto Light" panose="02000000000000000000" pitchFamily="2" charset="0"/>
                <a:ea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rPr>
                <a:t>Sin créditos ni vales: ¡te devolvemos el dinero!</a:t>
              </a:r>
            </a:p>
          </p:txBody>
        </p:sp>
      </p:grpSp>
      <p:cxnSp>
        <p:nvCxnSpPr>
          <p:cNvPr id="41" name="Conector recto 40">
            <a:extLst>
              <a:ext uri="{FF2B5EF4-FFF2-40B4-BE49-F238E27FC236}">
                <a16:creationId xmlns:a16="http://schemas.microsoft.com/office/drawing/2014/main" id="{1B2AB230-BB67-E94D-963D-5DC402D0203A}"/>
              </a:ext>
            </a:extLst>
          </p:cNvPr>
          <p:cNvCxnSpPr>
            <a:cxnSpLocks/>
          </p:cNvCxnSpPr>
          <p:nvPr/>
        </p:nvCxnSpPr>
        <p:spPr>
          <a:xfrm>
            <a:off x="6336409" y="2595624"/>
            <a:ext cx="0" cy="1650718"/>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31" name="Rectángulo redondeado 30">
            <a:extLst>
              <a:ext uri="{FF2B5EF4-FFF2-40B4-BE49-F238E27FC236}">
                <a16:creationId xmlns:a16="http://schemas.microsoft.com/office/drawing/2014/main" id="{35BB9328-2DF2-9349-A753-BFEA9FD91A0B}"/>
              </a:ext>
            </a:extLst>
          </p:cNvPr>
          <p:cNvSpPr/>
          <p:nvPr/>
        </p:nvSpPr>
        <p:spPr>
          <a:xfrm>
            <a:off x="959274" y="2449390"/>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2" name="Rectángulo redondeado 31">
            <a:extLst>
              <a:ext uri="{FF2B5EF4-FFF2-40B4-BE49-F238E27FC236}">
                <a16:creationId xmlns:a16="http://schemas.microsoft.com/office/drawing/2014/main" id="{BDA28CD3-2D45-CF4F-AC4A-C91E81EFEADE}"/>
              </a:ext>
            </a:extLst>
          </p:cNvPr>
          <p:cNvSpPr/>
          <p:nvPr/>
        </p:nvSpPr>
        <p:spPr>
          <a:xfrm>
            <a:off x="959274" y="3758539"/>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ángulo redondeado 32">
            <a:extLst>
              <a:ext uri="{FF2B5EF4-FFF2-40B4-BE49-F238E27FC236}">
                <a16:creationId xmlns:a16="http://schemas.microsoft.com/office/drawing/2014/main" id="{D8CCC192-5188-B942-AEDD-8008B53DE4A1}"/>
              </a:ext>
            </a:extLst>
          </p:cNvPr>
          <p:cNvSpPr/>
          <p:nvPr/>
        </p:nvSpPr>
        <p:spPr>
          <a:xfrm>
            <a:off x="959274" y="4755006"/>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9" name="Rectángulo redondeado 38">
            <a:extLst>
              <a:ext uri="{FF2B5EF4-FFF2-40B4-BE49-F238E27FC236}">
                <a16:creationId xmlns:a16="http://schemas.microsoft.com/office/drawing/2014/main" id="{A413677D-CD43-2E49-9C65-44B816998C3D}"/>
              </a:ext>
            </a:extLst>
          </p:cNvPr>
          <p:cNvSpPr/>
          <p:nvPr/>
        </p:nvSpPr>
        <p:spPr>
          <a:xfrm>
            <a:off x="6182438" y="2449389"/>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Rectángulo redondeado 42">
            <a:extLst>
              <a:ext uri="{FF2B5EF4-FFF2-40B4-BE49-F238E27FC236}">
                <a16:creationId xmlns:a16="http://schemas.microsoft.com/office/drawing/2014/main" id="{2A99AA2C-E10F-1B40-BA2E-4E3F43BAED23}"/>
              </a:ext>
            </a:extLst>
          </p:cNvPr>
          <p:cNvSpPr/>
          <p:nvPr/>
        </p:nvSpPr>
        <p:spPr>
          <a:xfrm>
            <a:off x="6182438" y="4067054"/>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0" name="Marcador de número de diapositiva 6">
            <a:extLst>
              <a:ext uri="{FF2B5EF4-FFF2-40B4-BE49-F238E27FC236}">
                <a16:creationId xmlns:a16="http://schemas.microsoft.com/office/drawing/2014/main" id="{AB95B386-DEE4-2040-8984-B10E2F477EE5}"/>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10</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34" name="CuadroTexto 36">
            <a:extLst>
              <a:ext uri="{FF2B5EF4-FFF2-40B4-BE49-F238E27FC236}">
                <a16:creationId xmlns:a16="http://schemas.microsoft.com/office/drawing/2014/main" id="{70FC5F68-EF58-2E4B-B8A4-F24D8C95BE06}"/>
              </a:ext>
            </a:extLst>
          </p:cNvPr>
          <p:cNvSpPr txBox="1"/>
          <p:nvPr/>
        </p:nvSpPr>
        <p:spPr>
          <a:xfrm>
            <a:off x="6654925" y="2441735"/>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Seguro de vuelo</a:t>
            </a:r>
          </a:p>
        </p:txBody>
      </p:sp>
      <p:sp>
        <p:nvSpPr>
          <p:cNvPr id="36" name="CuadroTexto 37">
            <a:extLst>
              <a:ext uri="{FF2B5EF4-FFF2-40B4-BE49-F238E27FC236}">
                <a16:creationId xmlns:a16="http://schemas.microsoft.com/office/drawing/2014/main" id="{1096ABCD-1432-294D-8287-8E59666C6227}"/>
              </a:ext>
            </a:extLst>
          </p:cNvPr>
          <p:cNvSpPr txBox="1"/>
          <p:nvPr/>
        </p:nvSpPr>
        <p:spPr>
          <a:xfrm>
            <a:off x="6654924" y="2697460"/>
            <a:ext cx="4425108" cy="138499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200.000 dólares de cobertura por cada billete de avión adquirido a través de nuestro exclusivo motor de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reservas</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sin costes adicionales. </a:t>
            </a:r>
          </a:p>
          <a:p>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latin typeface="Roboto Light" panose="02000000000000000000" pitchFamily="2" charset="0"/>
                <a:ea typeface="Roboto Light" panose="02000000000000000000" pitchFamily="2" charset="0"/>
                <a:cs typeface="Roboto Light" panose="02000000000000000000" pitchFamily="2" charset="0"/>
              </a:rPr>
              <a:t>El titular de la </a:t>
            </a:r>
            <a:r>
              <a:rPr lang="en-US" sz="1200" dirty="0" err="1">
                <a:latin typeface="Roboto Light" panose="02000000000000000000" pitchFamily="2" charset="0"/>
                <a:ea typeface="Roboto Light" panose="02000000000000000000" pitchFamily="2" charset="0"/>
                <a:cs typeface="Roboto Light" panose="02000000000000000000" pitchFamily="2" charset="0"/>
              </a:rPr>
              <a:t>membres</a:t>
            </a:r>
            <a:r>
              <a:rPr lang="es-ES" sz="1200" dirty="0" err="1">
                <a:latin typeface="Roboto Light" panose="02000000000000000000" pitchFamily="2" charset="0"/>
                <a:ea typeface="Roboto Light" panose="02000000000000000000" pitchFamily="2" charset="0"/>
                <a:cs typeface="Roboto Light" panose="02000000000000000000" pitchFamily="2" charset="0"/>
              </a:rPr>
              <a:t>ía</a:t>
            </a:r>
            <a:r>
              <a:rPr lang="en-US" sz="1200" dirty="0">
                <a:latin typeface="Roboto Light" panose="02000000000000000000" pitchFamily="2" charset="0"/>
                <a:ea typeface="Roboto Light" panose="02000000000000000000" pitchFamily="2" charset="0"/>
                <a:cs typeface="Roboto Light" panose="02000000000000000000" pitchFamily="2" charset="0"/>
              </a:rPr>
              <a:t> está </a:t>
            </a:r>
            <a:r>
              <a:rPr lang="en-US" sz="1200" dirty="0" err="1">
                <a:latin typeface="Roboto Light" panose="02000000000000000000" pitchFamily="2" charset="0"/>
                <a:ea typeface="Roboto Light" panose="02000000000000000000" pitchFamily="2" charset="0"/>
                <a:cs typeface="Roboto Light" panose="02000000000000000000" pitchFamily="2" charset="0"/>
              </a:rPr>
              <a:t>cubierto</a:t>
            </a:r>
            <a:r>
              <a:rPr lang="en-US" sz="1200" dirty="0">
                <a:latin typeface="Roboto Light" panose="02000000000000000000" pitchFamily="2" charset="0"/>
                <a:ea typeface="Roboto Light" panose="02000000000000000000" pitchFamily="2" charset="0"/>
                <a:cs typeface="Roboto Light" panose="02000000000000000000" pitchFamily="2" charset="0"/>
              </a:rPr>
              <a:t>, por lo que si también ha </a:t>
            </a:r>
            <a:r>
              <a:rPr lang="en-US" sz="1200" dirty="0" err="1">
                <a:latin typeface="Roboto Light" panose="02000000000000000000" pitchFamily="2" charset="0"/>
                <a:ea typeface="Roboto Light" panose="02000000000000000000" pitchFamily="2" charset="0"/>
                <a:cs typeface="Roboto Light" panose="02000000000000000000" pitchFamily="2" charset="0"/>
              </a:rPr>
              <a:t>reservado</a:t>
            </a:r>
            <a:r>
              <a:rPr lang="en-US" sz="1200" dirty="0">
                <a:latin typeface="Roboto Light" panose="02000000000000000000" pitchFamily="2" charset="0"/>
                <a:ea typeface="Roboto Light" panose="02000000000000000000" pitchFamily="2" charset="0"/>
                <a:cs typeface="Roboto Light" panose="02000000000000000000" pitchFamily="2" charset="0"/>
              </a:rPr>
              <a:t> para familiares directos, éstos también estarán cubiertos. </a:t>
            </a:r>
          </a:p>
        </p:txBody>
      </p:sp>
      <p:sp>
        <p:nvSpPr>
          <p:cNvPr id="37" name="Footer Placeholder 2">
            <a:extLst>
              <a:ext uri="{FF2B5EF4-FFF2-40B4-BE49-F238E27FC236}">
                <a16:creationId xmlns:a16="http://schemas.microsoft.com/office/drawing/2014/main" id="{5ECA33BF-E75C-4744-AD67-AB0B59ABBB60}"/>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35220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4">
            <a:extLst>
              <a:ext uri="{FF2B5EF4-FFF2-40B4-BE49-F238E27FC236}">
                <a16:creationId xmlns:a16="http://schemas.microsoft.com/office/drawing/2014/main" id="{1BBCC3A8-3E8D-7447-9B93-456090EA1B7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grpSp>
        <p:nvGrpSpPr>
          <p:cNvPr id="29" name="Grupo 28">
            <a:extLst>
              <a:ext uri="{FF2B5EF4-FFF2-40B4-BE49-F238E27FC236}">
                <a16:creationId xmlns:a16="http://schemas.microsoft.com/office/drawing/2014/main" id="{64E2E4E9-E6D6-4341-83F1-A4CC44591011}"/>
              </a:ext>
            </a:extLst>
          </p:cNvPr>
          <p:cNvGrpSpPr/>
          <p:nvPr/>
        </p:nvGrpSpPr>
        <p:grpSpPr>
          <a:xfrm>
            <a:off x="1358300" y="4046222"/>
            <a:ext cx="4425109" cy="965502"/>
            <a:chOff x="1427052" y="2241454"/>
            <a:chExt cx="4425109" cy="965502"/>
          </a:xfrm>
        </p:grpSpPr>
        <p:sp>
          <p:nvSpPr>
            <p:cNvPr id="8" name="CuadroTexto 7">
              <a:extLst>
                <a:ext uri="{FF2B5EF4-FFF2-40B4-BE49-F238E27FC236}">
                  <a16:creationId xmlns:a16="http://schemas.microsoft.com/office/drawing/2014/main" id="{2296BD97-EF4D-A24B-8317-C041FC5F6146}"/>
                </a:ext>
              </a:extLst>
            </p:cNvPr>
            <p:cNvSpPr txBox="1"/>
            <p:nvPr/>
          </p:nvSpPr>
          <p:spPr>
            <a:xfrm>
              <a:off x="1427053" y="2241454"/>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Servicio privado </a:t>
              </a:r>
              <a:r>
                <a:rPr lang="en-US" sz="1400" dirty="0" err="1">
                  <a:solidFill>
                    <a:srgbClr val="070333"/>
                  </a:solidFill>
                  <a:latin typeface="Roboto Medium" panose="02000000000000000000" pitchFamily="2" charset="0"/>
                  <a:ea typeface="Roboto Medium" panose="02000000000000000000" pitchFamily="2" charset="0"/>
                  <a:cs typeface="Roboto Medium" panose="02000000000000000000" pitchFamily="2" charset="0"/>
                </a:rPr>
                <a:t>de medi-jet</a:t>
              </a:r>
            </a:p>
          </p:txBody>
        </p:sp>
        <p:sp>
          <p:nvSpPr>
            <p:cNvPr id="11" name="CuadroTexto 10">
              <a:extLst>
                <a:ext uri="{FF2B5EF4-FFF2-40B4-BE49-F238E27FC236}">
                  <a16:creationId xmlns:a16="http://schemas.microsoft.com/office/drawing/2014/main" id="{82C77CAB-9B98-C34B-AFE6-12239F23220A}"/>
                </a:ext>
              </a:extLst>
            </p:cNvPr>
            <p:cNvSpPr txBox="1"/>
            <p:nvPr/>
          </p:nvSpPr>
          <p:spPr>
            <a:xfrm>
              <a:off x="1427052" y="2560625"/>
              <a:ext cx="4425108" cy="646331"/>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Le proporciona la seguridad que necesita mientras viaja y le garantiza el acceso a servicios y asistencia médica del más alto nivel cuando más lo necesite.</a:t>
              </a:r>
            </a:p>
          </p:txBody>
        </p:sp>
      </p:grpSp>
      <p:grpSp>
        <p:nvGrpSpPr>
          <p:cNvPr id="28" name="Grupo 27">
            <a:extLst>
              <a:ext uri="{FF2B5EF4-FFF2-40B4-BE49-F238E27FC236}">
                <a16:creationId xmlns:a16="http://schemas.microsoft.com/office/drawing/2014/main" id="{1643B1A7-E4E5-1341-92D3-823B71B36A50}"/>
              </a:ext>
            </a:extLst>
          </p:cNvPr>
          <p:cNvGrpSpPr/>
          <p:nvPr/>
        </p:nvGrpSpPr>
        <p:grpSpPr>
          <a:xfrm>
            <a:off x="6654923" y="2261719"/>
            <a:ext cx="4425109" cy="739863"/>
            <a:chOff x="1427052" y="3603168"/>
            <a:chExt cx="4425109" cy="739863"/>
          </a:xfrm>
        </p:grpSpPr>
        <p:sp>
          <p:nvSpPr>
            <p:cNvPr id="12" name="CuadroTexto 11">
              <a:extLst>
                <a:ext uri="{FF2B5EF4-FFF2-40B4-BE49-F238E27FC236}">
                  <a16:creationId xmlns:a16="http://schemas.microsoft.com/office/drawing/2014/main" id="{D6093FCC-C50E-1E41-BE34-2D305820D2E9}"/>
                </a:ext>
              </a:extLst>
            </p:cNvPr>
            <p:cNvSpPr txBox="1"/>
            <p:nvPr/>
          </p:nvSpPr>
          <p:spPr>
            <a:xfrm>
              <a:off x="1427053" y="3603168"/>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Ofertas personalizadas sólo para socios</a:t>
              </a:r>
            </a:p>
          </p:txBody>
        </p:sp>
        <p:sp>
          <p:nvSpPr>
            <p:cNvPr id="13" name="CuadroTexto 12">
              <a:extLst>
                <a:ext uri="{FF2B5EF4-FFF2-40B4-BE49-F238E27FC236}">
                  <a16:creationId xmlns:a16="http://schemas.microsoft.com/office/drawing/2014/main" id="{AB5C8EFA-7D29-9345-8DB1-4A53B3FC55CB}"/>
                </a:ext>
              </a:extLst>
            </p:cNvPr>
            <p:cNvSpPr txBox="1"/>
            <p:nvPr/>
          </p:nvSpPr>
          <p:spPr>
            <a:xfrm>
              <a:off x="1427052" y="3881366"/>
              <a:ext cx="4425108" cy="46166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Envío de ofertas especiales personalizadas en función de su perfil y preferencias de viaje. </a:t>
              </a:r>
            </a:p>
          </p:txBody>
        </p:sp>
      </p:grpSp>
      <p:grpSp>
        <p:nvGrpSpPr>
          <p:cNvPr id="35" name="Grupo 34">
            <a:extLst>
              <a:ext uri="{FF2B5EF4-FFF2-40B4-BE49-F238E27FC236}">
                <a16:creationId xmlns:a16="http://schemas.microsoft.com/office/drawing/2014/main" id="{C89634BA-AEAA-8546-82F9-CB9A10DBD827}"/>
              </a:ext>
            </a:extLst>
          </p:cNvPr>
          <p:cNvGrpSpPr/>
          <p:nvPr/>
        </p:nvGrpSpPr>
        <p:grpSpPr>
          <a:xfrm>
            <a:off x="1358300" y="2251976"/>
            <a:ext cx="4425109" cy="1639319"/>
            <a:chOff x="6654924" y="2353136"/>
            <a:chExt cx="4425109" cy="1639319"/>
          </a:xfrm>
        </p:grpSpPr>
        <p:sp>
          <p:nvSpPr>
            <p:cNvPr id="25" name="CuadroTexto 24">
              <a:extLst>
                <a:ext uri="{FF2B5EF4-FFF2-40B4-BE49-F238E27FC236}">
                  <a16:creationId xmlns:a16="http://schemas.microsoft.com/office/drawing/2014/main" id="{E542A5BF-B951-CF41-B2D4-D17286D66794}"/>
                </a:ext>
              </a:extLst>
            </p:cNvPr>
            <p:cNvSpPr txBox="1"/>
            <p:nvPr/>
          </p:nvSpPr>
          <p:spPr>
            <a:xfrm>
              <a:off x="6654925" y="2353136"/>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Acceso a telemedicina</a:t>
              </a:r>
            </a:p>
          </p:txBody>
        </p:sp>
        <p:sp>
          <p:nvSpPr>
            <p:cNvPr id="26" name="CuadroTexto 25">
              <a:extLst>
                <a:ext uri="{FF2B5EF4-FFF2-40B4-BE49-F238E27FC236}">
                  <a16:creationId xmlns:a16="http://schemas.microsoft.com/office/drawing/2014/main" id="{A10D2FD0-1A1B-8243-999E-04F5FFC02E12}"/>
                </a:ext>
              </a:extLst>
            </p:cNvPr>
            <p:cNvSpPr txBox="1"/>
            <p:nvPr/>
          </p:nvSpPr>
          <p:spPr>
            <a:xfrm>
              <a:off x="6654924" y="2607460"/>
              <a:ext cx="4425108" cy="138499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Acceso a médicos plenamente acreditados y autorizados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durante</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su</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viaje. Tendrá</a:t>
              </a:r>
              <a:r>
                <a:rPr lang="en-US" sz="1200" strike="sngStrike" dirty="0">
                  <a:solidFill>
                    <a:srgbClr val="FF0000"/>
                  </a:solidFill>
                  <a:latin typeface="Roboto Light" panose="02000000000000000000" pitchFamily="2" charset="0"/>
                  <a:ea typeface="Roboto Light" panose="02000000000000000000" pitchFamily="2" charset="0"/>
                  <a:cs typeface="Roboto Light" panose="02000000000000000000" pitchFamily="2" charset="0"/>
                </a:rPr>
                <a:t>s</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acceso en tiempo real a consultas médicas que pueden tener lugar en la comodidad y privacidad de hoteles, resorts, villas e incluso la playa. </a:t>
              </a:r>
            </a:p>
            <a:p>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1 semana/año para los afiliados Oro, ilimitada para los afiliados Platino y Platino+.</a:t>
              </a:r>
            </a:p>
          </p:txBody>
        </p:sp>
      </p:grpSp>
      <p:grpSp>
        <p:nvGrpSpPr>
          <p:cNvPr id="36" name="Grupo 35">
            <a:extLst>
              <a:ext uri="{FF2B5EF4-FFF2-40B4-BE49-F238E27FC236}">
                <a16:creationId xmlns:a16="http://schemas.microsoft.com/office/drawing/2014/main" id="{71871785-F51D-A74E-903B-1EA6E3D27C51}"/>
              </a:ext>
            </a:extLst>
          </p:cNvPr>
          <p:cNvGrpSpPr/>
          <p:nvPr/>
        </p:nvGrpSpPr>
        <p:grpSpPr>
          <a:xfrm>
            <a:off x="6644187" y="3224907"/>
            <a:ext cx="4425109" cy="1524496"/>
            <a:chOff x="6654924" y="2149096"/>
            <a:chExt cx="4425109" cy="1524496"/>
          </a:xfrm>
        </p:grpSpPr>
        <p:sp>
          <p:nvSpPr>
            <p:cNvPr id="37" name="CuadroTexto 36">
              <a:extLst>
                <a:ext uri="{FF2B5EF4-FFF2-40B4-BE49-F238E27FC236}">
                  <a16:creationId xmlns:a16="http://schemas.microsoft.com/office/drawing/2014/main" id="{6536ADE4-2CEE-BA4F-9FDF-2CEE5FF9439C}"/>
                </a:ext>
              </a:extLst>
            </p:cNvPr>
            <p:cNvSpPr txBox="1"/>
            <p:nvPr/>
          </p:nvSpPr>
          <p:spPr>
            <a:xfrm>
              <a:off x="6654925" y="2149096"/>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Créditos del hotel</a:t>
              </a:r>
            </a:p>
          </p:txBody>
        </p:sp>
        <p:sp>
          <p:nvSpPr>
            <p:cNvPr id="38" name="CuadroTexto 37">
              <a:extLst>
                <a:ext uri="{FF2B5EF4-FFF2-40B4-BE49-F238E27FC236}">
                  <a16:creationId xmlns:a16="http://schemas.microsoft.com/office/drawing/2014/main" id="{441082B4-15B2-9C4F-B228-61F6156C1974}"/>
                </a:ext>
              </a:extLst>
            </p:cNvPr>
            <p:cNvSpPr txBox="1"/>
            <p:nvPr/>
          </p:nvSpPr>
          <p:spPr>
            <a:xfrm>
              <a:off x="6654924" y="2473263"/>
              <a:ext cx="4425108" cy="1200329"/>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Crédito personal que ayudará a reducir el precio ya descontado en las reservas de hotel.</a:t>
              </a:r>
            </a:p>
            <a:p>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Por </a:t>
              </a:r>
              <a:r>
                <a:rPr lang="en-US" sz="12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cada euro </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que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gaste</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en</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su</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suscripción de socio, </a:t>
              </a:r>
            </a:p>
            <a:p>
              <a:r>
                <a:rPr lang="en-US" sz="12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ganará 1 Puntos de recompense para </a:t>
              </a:r>
              <a:r>
                <a:rPr lang="en-US" sz="1200" dirty="0" err="1">
                  <a:solidFill>
                    <a:srgbClr val="070333"/>
                  </a:solidFill>
                  <a:latin typeface="Roboto Medium" panose="02000000000000000000" pitchFamily="2" charset="0"/>
                  <a:ea typeface="Roboto Medium" panose="02000000000000000000" pitchFamily="2" charset="0"/>
                  <a:cs typeface="Roboto Medium" panose="02000000000000000000" pitchFamily="2" charset="0"/>
                </a:rPr>
                <a:t>hoteles</a:t>
              </a:r>
              <a:endParaRPr lang="en-US" sz="12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endParaRPr>
            </a:p>
            <a:p>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equivalente</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que podrá utilizar para reducir el precio del Hotel.</a:t>
              </a:r>
            </a:p>
          </p:txBody>
        </p:sp>
      </p:grpSp>
      <p:sp>
        <p:nvSpPr>
          <p:cNvPr id="30" name="Title 1">
            <a:extLst>
              <a:ext uri="{FF2B5EF4-FFF2-40B4-BE49-F238E27FC236}">
                <a16:creationId xmlns:a16="http://schemas.microsoft.com/office/drawing/2014/main" id="{17645A4D-D86D-FB47-8477-BBD6A9D06835}"/>
              </a:ext>
            </a:extLst>
          </p:cNvPr>
          <p:cNvSpPr>
            <a:spLocks noGrp="1"/>
          </p:cNvSpPr>
          <p:nvPr>
            <p:ph type="title"/>
          </p:nvPr>
        </p:nvSpPr>
        <p:spPr>
          <a:xfrm>
            <a:off x="838200" y="834160"/>
            <a:ext cx="7866888" cy="694150"/>
          </a:xfrm>
        </p:spPr>
        <p:txBody>
          <a:bodyPr>
            <a:noAutofit/>
          </a:bodyPr>
          <a:lstStyle/>
          <a:p>
            <a:r>
              <a:rPr lang="en-US" sz="3600" b="1" dirty="0">
                <a:solidFill>
                  <a:srgbClr val="070333"/>
                </a:solidFill>
                <a:latin typeface="Arboria Bold" panose="02000000000000000000" pitchFamily="2" charset="77"/>
              </a:rPr>
              <a:t>Detalles de la prestación</a:t>
            </a:r>
            <a:endParaRPr lang="en-GB" sz="3600" b="1" dirty="0">
              <a:solidFill>
                <a:srgbClr val="531AED"/>
              </a:solidFill>
              <a:latin typeface="Arboria Bold" panose="02000000000000000000" pitchFamily="2" charset="77"/>
            </a:endParaRPr>
          </a:p>
        </p:txBody>
      </p:sp>
      <p:cxnSp>
        <p:nvCxnSpPr>
          <p:cNvPr id="39" name="Conector recto 38">
            <a:extLst>
              <a:ext uri="{FF2B5EF4-FFF2-40B4-BE49-F238E27FC236}">
                <a16:creationId xmlns:a16="http://schemas.microsoft.com/office/drawing/2014/main" id="{AB8EAC92-2BFE-E949-AE5E-55E7DF575779}"/>
              </a:ext>
            </a:extLst>
          </p:cNvPr>
          <p:cNvCxnSpPr>
            <a:cxnSpLocks/>
            <a:endCxn id="44" idx="0"/>
          </p:cNvCxnSpPr>
          <p:nvPr/>
        </p:nvCxnSpPr>
        <p:spPr>
          <a:xfrm flipH="1">
            <a:off x="1105383" y="2258063"/>
            <a:ext cx="7862" cy="1753439"/>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43" name="Rectángulo redondeado 42">
            <a:extLst>
              <a:ext uri="{FF2B5EF4-FFF2-40B4-BE49-F238E27FC236}">
                <a16:creationId xmlns:a16="http://schemas.microsoft.com/office/drawing/2014/main" id="{BE1E80C9-8A66-3C44-BDE9-430A34395A75}"/>
              </a:ext>
            </a:extLst>
          </p:cNvPr>
          <p:cNvSpPr/>
          <p:nvPr/>
        </p:nvSpPr>
        <p:spPr>
          <a:xfrm>
            <a:off x="959274" y="2251977"/>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4" name="Rectángulo redondeado 43">
            <a:extLst>
              <a:ext uri="{FF2B5EF4-FFF2-40B4-BE49-F238E27FC236}">
                <a16:creationId xmlns:a16="http://schemas.microsoft.com/office/drawing/2014/main" id="{5B42ACA8-3617-B749-9C9A-E561CE5DD6AD}"/>
              </a:ext>
            </a:extLst>
          </p:cNvPr>
          <p:cNvSpPr/>
          <p:nvPr/>
        </p:nvSpPr>
        <p:spPr>
          <a:xfrm>
            <a:off x="951494" y="4011502"/>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cxnSp>
        <p:nvCxnSpPr>
          <p:cNvPr id="45" name="Conector recto 44">
            <a:extLst>
              <a:ext uri="{FF2B5EF4-FFF2-40B4-BE49-F238E27FC236}">
                <a16:creationId xmlns:a16="http://schemas.microsoft.com/office/drawing/2014/main" id="{B47182DC-A185-284E-9789-B5D11A45A20F}"/>
              </a:ext>
            </a:extLst>
          </p:cNvPr>
          <p:cNvCxnSpPr>
            <a:cxnSpLocks/>
            <a:stCxn id="46" idx="0"/>
            <a:endCxn id="47" idx="0"/>
          </p:cNvCxnSpPr>
          <p:nvPr/>
        </p:nvCxnSpPr>
        <p:spPr>
          <a:xfrm flipH="1">
            <a:off x="6336327" y="2251976"/>
            <a:ext cx="10818" cy="971953"/>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46" name="Rectángulo redondeado 45">
            <a:extLst>
              <a:ext uri="{FF2B5EF4-FFF2-40B4-BE49-F238E27FC236}">
                <a16:creationId xmlns:a16="http://schemas.microsoft.com/office/drawing/2014/main" id="{F135DF16-DD56-7E4C-A16B-A61E5E5C15D5}"/>
              </a:ext>
            </a:extLst>
          </p:cNvPr>
          <p:cNvSpPr/>
          <p:nvPr/>
        </p:nvSpPr>
        <p:spPr>
          <a:xfrm>
            <a:off x="6193256" y="2251976"/>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7" name="Rectángulo redondeado 46">
            <a:extLst>
              <a:ext uri="{FF2B5EF4-FFF2-40B4-BE49-F238E27FC236}">
                <a16:creationId xmlns:a16="http://schemas.microsoft.com/office/drawing/2014/main" id="{19704C5F-CE2D-4948-86C0-ACCD51DA34C5}"/>
              </a:ext>
            </a:extLst>
          </p:cNvPr>
          <p:cNvSpPr/>
          <p:nvPr/>
        </p:nvSpPr>
        <p:spPr>
          <a:xfrm>
            <a:off x="6182438" y="3223929"/>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4" name="Marcador de número de diapositiva 6">
            <a:extLst>
              <a:ext uri="{FF2B5EF4-FFF2-40B4-BE49-F238E27FC236}">
                <a16:creationId xmlns:a16="http://schemas.microsoft.com/office/drawing/2014/main" id="{AF5B4301-39FA-224D-B87D-C9C66785F3F7}"/>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11</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27" name="Title 1">
            <a:extLst>
              <a:ext uri="{FF2B5EF4-FFF2-40B4-BE49-F238E27FC236}">
                <a16:creationId xmlns:a16="http://schemas.microsoft.com/office/drawing/2014/main" id="{8228488C-61B8-9C40-802E-A9C84B84DE8E}"/>
              </a:ext>
            </a:extLst>
          </p:cNvPr>
          <p:cNvSpPr txBox="1">
            <a:spLocks/>
          </p:cNvSpPr>
          <p:nvPr/>
        </p:nvSpPr>
        <p:spPr>
          <a:xfrm>
            <a:off x="838200" y="1364512"/>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1AED"/>
                </a:solidFill>
                <a:latin typeface="Arboria Bold" panose="02000000000000000000" pitchFamily="2" charset="77"/>
              </a:rPr>
              <a:t>Oro, Platino y Platino+</a:t>
            </a:r>
          </a:p>
        </p:txBody>
      </p:sp>
      <p:sp>
        <p:nvSpPr>
          <p:cNvPr id="31" name="Footer Placeholder 2">
            <a:extLst>
              <a:ext uri="{FF2B5EF4-FFF2-40B4-BE49-F238E27FC236}">
                <a16:creationId xmlns:a16="http://schemas.microsoft.com/office/drawing/2014/main" id="{2DA8422C-591E-9347-8C6D-131EF56EB9F7}"/>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cxnSp>
        <p:nvCxnSpPr>
          <p:cNvPr id="32" name="Conector recto 44">
            <a:extLst>
              <a:ext uri="{FF2B5EF4-FFF2-40B4-BE49-F238E27FC236}">
                <a16:creationId xmlns:a16="http://schemas.microsoft.com/office/drawing/2014/main" id="{E9A12C70-D1F1-6012-F9A4-170943B074EC}"/>
              </a:ext>
            </a:extLst>
          </p:cNvPr>
          <p:cNvCxnSpPr>
            <a:cxnSpLocks/>
            <a:stCxn id="47" idx="2"/>
          </p:cNvCxnSpPr>
          <p:nvPr/>
        </p:nvCxnSpPr>
        <p:spPr>
          <a:xfrm>
            <a:off x="6336327" y="3531707"/>
            <a:ext cx="0" cy="1713204"/>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33" name="Rectángulo redondeado 46">
            <a:extLst>
              <a:ext uri="{FF2B5EF4-FFF2-40B4-BE49-F238E27FC236}">
                <a16:creationId xmlns:a16="http://schemas.microsoft.com/office/drawing/2014/main" id="{DA2781AF-BCF4-7D48-F706-C4A27FF8668F}"/>
              </a:ext>
            </a:extLst>
          </p:cNvPr>
          <p:cNvSpPr/>
          <p:nvPr/>
        </p:nvSpPr>
        <p:spPr>
          <a:xfrm>
            <a:off x="6182438" y="4993902"/>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34" name="Grupo 35">
            <a:extLst>
              <a:ext uri="{FF2B5EF4-FFF2-40B4-BE49-F238E27FC236}">
                <a16:creationId xmlns:a16="http://schemas.microsoft.com/office/drawing/2014/main" id="{4C7AE317-530A-212E-356C-3DEAFCA55998}"/>
              </a:ext>
            </a:extLst>
          </p:cNvPr>
          <p:cNvGrpSpPr/>
          <p:nvPr/>
        </p:nvGrpSpPr>
        <p:grpSpPr>
          <a:xfrm>
            <a:off x="6654922" y="4974962"/>
            <a:ext cx="4758459" cy="929619"/>
            <a:chOff x="6556121" y="2389790"/>
            <a:chExt cx="4433808" cy="929619"/>
          </a:xfrm>
        </p:grpSpPr>
        <p:sp>
          <p:nvSpPr>
            <p:cNvPr id="40" name="CuadroTexto 36">
              <a:extLst>
                <a:ext uri="{FF2B5EF4-FFF2-40B4-BE49-F238E27FC236}">
                  <a16:creationId xmlns:a16="http://schemas.microsoft.com/office/drawing/2014/main" id="{B2971564-B656-AC05-9EA3-5DC8A8F1C6D1}"/>
                </a:ext>
              </a:extLst>
            </p:cNvPr>
            <p:cNvSpPr txBox="1"/>
            <p:nvPr/>
          </p:nvSpPr>
          <p:spPr>
            <a:xfrm>
              <a:off x="6564821" y="2389790"/>
              <a:ext cx="4425108" cy="307777"/>
            </a:xfrm>
            <a:prstGeom prst="rect">
              <a:avLst/>
            </a:prstGeom>
            <a:noFill/>
          </p:spPr>
          <p:txBody>
            <a:bodyPr wrap="square">
              <a:spAutoFit/>
            </a:bodyPr>
            <a:lstStyle/>
            <a:p>
              <a:pPr>
                <a:lnSpc>
                  <a:spcPct val="100000"/>
                </a:lnSpc>
              </a:pPr>
              <a:r>
                <a:rPr lang="en-US" sz="1400" dirty="0" err="1">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latin typeface="Roboto Medium" panose="02000000000000000000" pitchFamily="2" charset="0"/>
                  <a:ea typeface="Roboto Medium" panose="02000000000000000000" pitchFamily="2" charset="0"/>
                  <a:cs typeface="Roboto Medium" panose="02000000000000000000" pitchFamily="2" charset="0"/>
                </a:rPr>
                <a:t> coins </a:t>
              </a:r>
            </a:p>
          </p:txBody>
        </p:sp>
        <p:sp>
          <p:nvSpPr>
            <p:cNvPr id="41" name="CuadroTexto 37">
              <a:extLst>
                <a:ext uri="{FF2B5EF4-FFF2-40B4-BE49-F238E27FC236}">
                  <a16:creationId xmlns:a16="http://schemas.microsoft.com/office/drawing/2014/main" id="{5C797E28-1A38-ACC4-7788-93FF741DFC27}"/>
                </a:ext>
              </a:extLst>
            </p:cNvPr>
            <p:cNvSpPr txBox="1"/>
            <p:nvPr/>
          </p:nvSpPr>
          <p:spPr>
            <a:xfrm>
              <a:off x="6556121" y="2673078"/>
              <a:ext cx="4425108" cy="646331"/>
            </a:xfrm>
            <a:prstGeom prst="rect">
              <a:avLst/>
            </a:prstGeom>
            <a:noFill/>
          </p:spPr>
          <p:txBody>
            <a:bodyPr wrap="square">
              <a:spAutoFit/>
            </a:bodyPr>
            <a:lstStyle/>
            <a:p>
              <a:r>
                <a:rPr lang="en-US" sz="1200" dirty="0">
                  <a:latin typeface="Roboto Light" panose="02000000000000000000" pitchFamily="2" charset="0"/>
                  <a:ea typeface="Roboto Light" panose="02000000000000000000" pitchFamily="2" charset="0"/>
                  <a:cs typeface="Roboto Light" panose="02000000000000000000" pitchFamily="2" charset="0"/>
                </a:rPr>
                <a:t>Las monedas obtenidas equivalen al 10% del valor del crucero adquirido y pueden canjearse por descuentos adicionales en futuros viajes (excepto vuelos). Cada moneda tiene un valor de 1$.</a:t>
              </a:r>
            </a:p>
          </p:txBody>
        </p:sp>
      </p:grpSp>
      <p:cxnSp>
        <p:nvCxnSpPr>
          <p:cNvPr id="42" name="Conector recto 44">
            <a:extLst>
              <a:ext uri="{FF2B5EF4-FFF2-40B4-BE49-F238E27FC236}">
                <a16:creationId xmlns:a16="http://schemas.microsoft.com/office/drawing/2014/main" id="{3C136AD5-47BE-855A-D5C5-BFEBC78AA629}"/>
              </a:ext>
            </a:extLst>
          </p:cNvPr>
          <p:cNvCxnSpPr>
            <a:cxnSpLocks/>
            <a:stCxn id="44" idx="2"/>
          </p:cNvCxnSpPr>
          <p:nvPr/>
        </p:nvCxnSpPr>
        <p:spPr>
          <a:xfrm>
            <a:off x="1105383" y="4319280"/>
            <a:ext cx="8139" cy="1111492"/>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48" name="Rectángulo redondeado 45">
            <a:extLst>
              <a:ext uri="{FF2B5EF4-FFF2-40B4-BE49-F238E27FC236}">
                <a16:creationId xmlns:a16="http://schemas.microsoft.com/office/drawing/2014/main" id="{5943F5DA-6BC0-48B6-738E-219D7B0E6C1B}"/>
              </a:ext>
            </a:extLst>
          </p:cNvPr>
          <p:cNvSpPr/>
          <p:nvPr/>
        </p:nvSpPr>
        <p:spPr>
          <a:xfrm>
            <a:off x="959633" y="5171674"/>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0" name="CuadroTexto 36">
            <a:extLst>
              <a:ext uri="{FF2B5EF4-FFF2-40B4-BE49-F238E27FC236}">
                <a16:creationId xmlns:a16="http://schemas.microsoft.com/office/drawing/2014/main" id="{9C99FAAD-4764-E860-E13C-F5134ABBFB0B}"/>
              </a:ext>
            </a:extLst>
          </p:cNvPr>
          <p:cNvSpPr txBox="1"/>
          <p:nvPr/>
        </p:nvSpPr>
        <p:spPr>
          <a:xfrm>
            <a:off x="1377115" y="5171017"/>
            <a:ext cx="4425108" cy="307777"/>
          </a:xfrm>
          <a:prstGeom prst="rect">
            <a:avLst/>
          </a:prstGeom>
          <a:noFill/>
        </p:spPr>
        <p:txBody>
          <a:bodyPr wrap="square">
            <a:spAutoFit/>
          </a:bodyPr>
          <a:lstStyle/>
          <a:p>
            <a:pPr>
              <a:lnSpc>
                <a:spcPct val="100000"/>
              </a:lnSpc>
            </a:pPr>
            <a:r>
              <a:rPr lang="en-US" sz="1400" dirty="0" err="1">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latin typeface="Roboto Medium" panose="02000000000000000000" pitchFamily="2" charset="0"/>
                <a:ea typeface="Roboto Medium" panose="02000000000000000000" pitchFamily="2" charset="0"/>
                <a:cs typeface="Roboto Medium" panose="02000000000000000000" pitchFamily="2" charset="0"/>
              </a:rPr>
              <a:t> Tours</a:t>
            </a:r>
          </a:p>
        </p:txBody>
      </p:sp>
      <p:sp>
        <p:nvSpPr>
          <p:cNvPr id="4" name="CuadroTexto 37">
            <a:extLst>
              <a:ext uri="{FF2B5EF4-FFF2-40B4-BE49-F238E27FC236}">
                <a16:creationId xmlns:a16="http://schemas.microsoft.com/office/drawing/2014/main" id="{98A04362-8767-A2C5-CAF4-12D129084EEA}"/>
              </a:ext>
            </a:extLst>
          </p:cNvPr>
          <p:cNvSpPr txBox="1"/>
          <p:nvPr/>
        </p:nvSpPr>
        <p:spPr>
          <a:xfrm>
            <a:off x="1358300" y="5439772"/>
            <a:ext cx="4425108" cy="646331"/>
          </a:xfrm>
          <a:prstGeom prst="rect">
            <a:avLst/>
          </a:prstGeom>
          <a:noFill/>
          <a:ln>
            <a:noFill/>
          </a:ln>
        </p:spPr>
        <p:txBody>
          <a:bodyPr wrap="square">
            <a:spAutoFit/>
          </a:bodyPr>
          <a:lstStyle/>
          <a:p>
            <a:r>
              <a:rPr lang="en-US" sz="1200" dirty="0">
                <a:latin typeface="Roboto Light" panose="02000000000000000000" pitchFamily="2" charset="0"/>
                <a:ea typeface="Roboto Light" panose="02000000000000000000" pitchFamily="2" charset="0"/>
                <a:cs typeface="Roboto Light" panose="02000000000000000000" pitchFamily="2" charset="0"/>
              </a:rPr>
              <a:t>Esta nueva herramienta ayuda a los viajeros a </a:t>
            </a:r>
            <a:r>
              <a:rPr lang="en-US" sz="1200" dirty="0" err="1">
                <a:latin typeface="Roboto Light" panose="02000000000000000000" pitchFamily="2" charset="0"/>
                <a:ea typeface="Roboto Light" panose="02000000000000000000" pitchFamily="2" charset="0"/>
                <a:cs typeface="Roboto Light" panose="02000000000000000000" pitchFamily="2" charset="0"/>
              </a:rPr>
              <a:t>asegurarse</a:t>
            </a:r>
            <a:endParaRPr lang="en-US" sz="1200" dirty="0">
              <a:latin typeface="Roboto Light" panose="02000000000000000000" pitchFamily="2" charset="0"/>
              <a:ea typeface="Roboto Light" panose="02000000000000000000" pitchFamily="2" charset="0"/>
              <a:cs typeface="Roboto Light" panose="02000000000000000000" pitchFamily="2" charset="0"/>
            </a:endParaRPr>
          </a:p>
          <a:p>
            <a:r>
              <a:rPr lang="en-US" sz="1200" dirty="0">
                <a:latin typeface="Roboto Light" panose="02000000000000000000" pitchFamily="2" charset="0"/>
                <a:ea typeface="Roboto Light" panose="02000000000000000000" pitchFamily="2" charset="0"/>
                <a:cs typeface="Roboto Light" panose="02000000000000000000" pitchFamily="2" charset="0"/>
              </a:rPr>
              <a:t>de que tienen </a:t>
            </a:r>
            <a:r>
              <a:rPr lang="en-US" sz="1200" dirty="0" err="1">
                <a:latin typeface="Roboto Light" panose="02000000000000000000" pitchFamily="2" charset="0"/>
                <a:ea typeface="Roboto Light" panose="02000000000000000000" pitchFamily="2" charset="0"/>
                <a:cs typeface="Roboto Light" panose="02000000000000000000" pitchFamily="2" charset="0"/>
              </a:rPr>
              <a:t>todas</a:t>
            </a:r>
            <a:r>
              <a:rPr lang="en-US" sz="1200" dirty="0">
                <a:latin typeface="Roboto Light" panose="02000000000000000000" pitchFamily="2" charset="0"/>
                <a:ea typeface="Roboto Light" panose="02000000000000000000" pitchFamily="2" charset="0"/>
                <a:cs typeface="Roboto Light" panose="02000000000000000000" pitchFamily="2" charset="0"/>
              </a:rPr>
              <a:t> las vacunas, visados, certificados y </a:t>
            </a:r>
            <a:r>
              <a:rPr lang="en-US" sz="1200" dirty="0" err="1">
                <a:latin typeface="Roboto Light" panose="02000000000000000000" pitchFamily="2" charset="0"/>
                <a:ea typeface="Roboto Light" panose="02000000000000000000" pitchFamily="2" charset="0"/>
                <a:cs typeface="Roboto Light" panose="02000000000000000000" pitchFamily="2" charset="0"/>
              </a:rPr>
              <a:t>otros</a:t>
            </a:r>
            <a:r>
              <a:rPr lang="en-US" sz="1200" dirty="0">
                <a:latin typeface="Roboto Light" panose="02000000000000000000" pitchFamily="2" charset="0"/>
                <a:ea typeface="Roboto Light" panose="02000000000000000000" pitchFamily="2" charset="0"/>
                <a:cs typeface="Roboto Light" panose="02000000000000000000" pitchFamily="2" charset="0"/>
              </a:rPr>
              <a:t> </a:t>
            </a:r>
            <a:r>
              <a:rPr lang="en-US" sz="1200" dirty="0" err="1">
                <a:latin typeface="Roboto Light" panose="02000000000000000000" pitchFamily="2" charset="0"/>
                <a:ea typeface="Roboto Light" panose="02000000000000000000" pitchFamily="2" charset="0"/>
                <a:cs typeface="Roboto Light" panose="02000000000000000000" pitchFamily="2" charset="0"/>
              </a:rPr>
              <a:t>requisitos</a:t>
            </a:r>
            <a:r>
              <a:rPr lang="en-US" sz="1200" dirty="0">
                <a:latin typeface="Roboto Light" panose="02000000000000000000" pitchFamily="2" charset="0"/>
                <a:ea typeface="Roboto Light" panose="02000000000000000000" pitchFamily="2" charset="0"/>
                <a:cs typeface="Roboto Light" panose="02000000000000000000" pitchFamily="2" charset="0"/>
              </a:rPr>
              <a:t> de entrada.</a:t>
            </a:r>
          </a:p>
        </p:txBody>
      </p:sp>
    </p:spTree>
    <p:extLst>
      <p:ext uri="{BB962C8B-B14F-4D97-AF65-F5344CB8AC3E}">
        <p14:creationId xmlns:p14="http://schemas.microsoft.com/office/powerpoint/2010/main" val="32820314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85A700-5A31-C14B-8418-E194C9124352}"/>
              </a:ext>
            </a:extLst>
          </p:cNvPr>
          <p:cNvSpPr>
            <a:spLocks noGrp="1"/>
          </p:cNvSpPr>
          <p:nvPr>
            <p:ph type="title"/>
          </p:nvPr>
        </p:nvSpPr>
        <p:spPr>
          <a:xfrm>
            <a:off x="838200" y="834160"/>
            <a:ext cx="7866888" cy="694150"/>
          </a:xfrm>
        </p:spPr>
        <p:txBody>
          <a:bodyPr>
            <a:noAutofit/>
          </a:bodyPr>
          <a:lstStyle/>
          <a:p>
            <a:r>
              <a:rPr lang="en-US" sz="3600" b="1" dirty="0">
                <a:solidFill>
                  <a:srgbClr val="070333"/>
                </a:solidFill>
                <a:latin typeface="Arboria Bold" panose="02000000000000000000" pitchFamily="2" charset="77"/>
              </a:rPr>
              <a:t>Detalles de la prestación</a:t>
            </a:r>
            <a:endParaRPr lang="en-GB" sz="3600" b="1" dirty="0">
              <a:solidFill>
                <a:srgbClr val="531AED"/>
              </a:solidFill>
              <a:latin typeface="Arboria Bold" panose="02000000000000000000" pitchFamily="2" charset="77"/>
            </a:endParaRPr>
          </a:p>
        </p:txBody>
      </p:sp>
      <p:sp>
        <p:nvSpPr>
          <p:cNvPr id="6" name="Title 1">
            <a:extLst>
              <a:ext uri="{FF2B5EF4-FFF2-40B4-BE49-F238E27FC236}">
                <a16:creationId xmlns:a16="http://schemas.microsoft.com/office/drawing/2014/main" id="{583116DA-6C4D-354B-932E-F662A9E915A9}"/>
              </a:ext>
            </a:extLst>
          </p:cNvPr>
          <p:cNvSpPr txBox="1">
            <a:spLocks/>
          </p:cNvSpPr>
          <p:nvPr/>
        </p:nvSpPr>
        <p:spPr>
          <a:xfrm>
            <a:off x="838200" y="1364512"/>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DDDD6"/>
                </a:solidFill>
                <a:latin typeface="Arboria Bold" panose="02000000000000000000" pitchFamily="2" charset="77"/>
              </a:rPr>
              <a:t>Platino y Platino+</a:t>
            </a:r>
          </a:p>
        </p:txBody>
      </p:sp>
      <p:pic>
        <p:nvPicPr>
          <p:cNvPr id="7" name="Graphic 4">
            <a:extLst>
              <a:ext uri="{FF2B5EF4-FFF2-40B4-BE49-F238E27FC236}">
                <a16:creationId xmlns:a16="http://schemas.microsoft.com/office/drawing/2014/main" id="{1BBCC3A8-3E8D-7447-9B93-456090EA1B77}"/>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grpSp>
        <p:nvGrpSpPr>
          <p:cNvPr id="29" name="Grupo 28">
            <a:extLst>
              <a:ext uri="{FF2B5EF4-FFF2-40B4-BE49-F238E27FC236}">
                <a16:creationId xmlns:a16="http://schemas.microsoft.com/office/drawing/2014/main" id="{64E2E4E9-E6D6-4341-83F1-A4CC44591011}"/>
              </a:ext>
            </a:extLst>
          </p:cNvPr>
          <p:cNvGrpSpPr/>
          <p:nvPr/>
        </p:nvGrpSpPr>
        <p:grpSpPr>
          <a:xfrm>
            <a:off x="1427052" y="2443136"/>
            <a:ext cx="4425109" cy="715989"/>
            <a:chOff x="1427052" y="2346882"/>
            <a:chExt cx="4425109" cy="715989"/>
          </a:xfrm>
        </p:grpSpPr>
        <p:sp>
          <p:nvSpPr>
            <p:cNvPr id="8" name="CuadroTexto 7">
              <a:extLst>
                <a:ext uri="{FF2B5EF4-FFF2-40B4-BE49-F238E27FC236}">
                  <a16:creationId xmlns:a16="http://schemas.microsoft.com/office/drawing/2014/main" id="{2296BD97-EF4D-A24B-8317-C041FC5F6146}"/>
                </a:ext>
              </a:extLst>
            </p:cNvPr>
            <p:cNvSpPr txBox="1"/>
            <p:nvPr/>
          </p:nvSpPr>
          <p:spPr>
            <a:xfrm>
              <a:off x="1427053" y="2346882"/>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Agente de viajes personal</a:t>
              </a:r>
            </a:p>
          </p:txBody>
        </p:sp>
        <p:sp>
          <p:nvSpPr>
            <p:cNvPr id="11" name="CuadroTexto 10">
              <a:extLst>
                <a:ext uri="{FF2B5EF4-FFF2-40B4-BE49-F238E27FC236}">
                  <a16:creationId xmlns:a16="http://schemas.microsoft.com/office/drawing/2014/main" id="{82C77CAB-9B98-C34B-AFE6-12239F23220A}"/>
                </a:ext>
              </a:extLst>
            </p:cNvPr>
            <p:cNvSpPr txBox="1"/>
            <p:nvPr/>
          </p:nvSpPr>
          <p:spPr>
            <a:xfrm>
              <a:off x="1427052" y="2601206"/>
              <a:ext cx="4425108" cy="46166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Agente de viajes personal asignado a su disposición.</a:t>
              </a:r>
              <a:b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b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(Español e Inglés por llamada, Chat en todos los idiomas)</a:t>
              </a:r>
            </a:p>
          </p:txBody>
        </p:sp>
      </p:grpSp>
      <p:grpSp>
        <p:nvGrpSpPr>
          <p:cNvPr id="28" name="Grupo 27">
            <a:extLst>
              <a:ext uri="{FF2B5EF4-FFF2-40B4-BE49-F238E27FC236}">
                <a16:creationId xmlns:a16="http://schemas.microsoft.com/office/drawing/2014/main" id="{1643B1A7-E4E5-1341-92D3-823B71B36A50}"/>
              </a:ext>
            </a:extLst>
          </p:cNvPr>
          <p:cNvGrpSpPr/>
          <p:nvPr/>
        </p:nvGrpSpPr>
        <p:grpSpPr>
          <a:xfrm>
            <a:off x="1427052" y="3567704"/>
            <a:ext cx="4425109" cy="1454653"/>
            <a:chOff x="1427052" y="3627042"/>
            <a:chExt cx="4425109" cy="1454653"/>
          </a:xfrm>
        </p:grpSpPr>
        <p:sp>
          <p:nvSpPr>
            <p:cNvPr id="12" name="CuadroTexto 11">
              <a:extLst>
                <a:ext uri="{FF2B5EF4-FFF2-40B4-BE49-F238E27FC236}">
                  <a16:creationId xmlns:a16="http://schemas.microsoft.com/office/drawing/2014/main" id="{D6093FCC-C50E-1E41-BE34-2D305820D2E9}"/>
                </a:ext>
              </a:extLst>
            </p:cNvPr>
            <p:cNvSpPr txBox="1"/>
            <p:nvPr/>
          </p:nvSpPr>
          <p:spPr>
            <a:xfrm>
              <a:off x="1427053" y="3627042"/>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Sala VIP del aeropuerto</a:t>
              </a:r>
            </a:p>
          </p:txBody>
        </p:sp>
        <p:sp>
          <p:nvSpPr>
            <p:cNvPr id="13" name="CuadroTexto 12">
              <a:extLst>
                <a:ext uri="{FF2B5EF4-FFF2-40B4-BE49-F238E27FC236}">
                  <a16:creationId xmlns:a16="http://schemas.microsoft.com/office/drawing/2014/main" id="{AB5C8EFA-7D29-9345-8DB1-4A53B3FC55CB}"/>
                </a:ext>
              </a:extLst>
            </p:cNvPr>
            <p:cNvSpPr txBox="1"/>
            <p:nvPr/>
          </p:nvSpPr>
          <p:spPr>
            <a:xfrm>
              <a:off x="1427052" y="3881366"/>
              <a:ext cx="4425108" cy="1200329"/>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Acceso a 1.300 salas VIP de aeropuertos en 600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ciudades</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 148 países, independientemente de la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compañía</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aérea</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o la clase de viaje. </a:t>
              </a:r>
            </a:p>
            <a:p>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4 visitas gratuitas para los miembros Platinum, ilimitadas para los miembros Platinum+.</a:t>
              </a:r>
            </a:p>
          </p:txBody>
        </p:sp>
      </p:grpSp>
      <p:grpSp>
        <p:nvGrpSpPr>
          <p:cNvPr id="27" name="Grupo 26">
            <a:extLst>
              <a:ext uri="{FF2B5EF4-FFF2-40B4-BE49-F238E27FC236}">
                <a16:creationId xmlns:a16="http://schemas.microsoft.com/office/drawing/2014/main" id="{D09CFEFA-7C4C-0747-A758-C0B8EF46A66A}"/>
              </a:ext>
            </a:extLst>
          </p:cNvPr>
          <p:cNvGrpSpPr/>
          <p:nvPr/>
        </p:nvGrpSpPr>
        <p:grpSpPr>
          <a:xfrm>
            <a:off x="6654924" y="2442729"/>
            <a:ext cx="4425109" cy="1639319"/>
            <a:chOff x="1427052" y="4350975"/>
            <a:chExt cx="4425109" cy="1639319"/>
          </a:xfrm>
        </p:grpSpPr>
        <p:sp>
          <p:nvSpPr>
            <p:cNvPr id="14" name="CuadroTexto 13">
              <a:extLst>
                <a:ext uri="{FF2B5EF4-FFF2-40B4-BE49-F238E27FC236}">
                  <a16:creationId xmlns:a16="http://schemas.microsoft.com/office/drawing/2014/main" id="{0114314A-7EDD-C045-AC34-534518C274F1}"/>
                </a:ext>
              </a:extLst>
            </p:cNvPr>
            <p:cNvSpPr txBox="1"/>
            <p:nvPr/>
          </p:nvSpPr>
          <p:spPr>
            <a:xfrm>
              <a:off x="1427053" y="4350975"/>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Servicio de conserjería VIP</a:t>
              </a:r>
            </a:p>
          </p:txBody>
        </p:sp>
        <p:sp>
          <p:nvSpPr>
            <p:cNvPr id="15" name="CuadroTexto 14">
              <a:extLst>
                <a:ext uri="{FF2B5EF4-FFF2-40B4-BE49-F238E27FC236}">
                  <a16:creationId xmlns:a16="http://schemas.microsoft.com/office/drawing/2014/main" id="{5EE471FC-2F3E-DB4D-8269-B031F6684B01}"/>
                </a:ext>
              </a:extLst>
            </p:cNvPr>
            <p:cNvSpPr txBox="1"/>
            <p:nvPr/>
          </p:nvSpPr>
          <p:spPr>
            <a:xfrm>
              <a:off x="1427052" y="4605299"/>
              <a:ext cx="4425108" cy="138499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Conserjería 24 horas al día, 7 días a la semana, para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asuntos</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no relacionados con viajes, como reservas en restaurantes, entradas para conciertos, espectáculos y muchas otras experiencias exclusivas. (Español e inglés a través de llamada, Chat con Concierge Desk en todos los idiomas). Disponible también cuando no viaja - es como tener su propio asistente personal con usted siempre.</a:t>
              </a:r>
            </a:p>
          </p:txBody>
        </p:sp>
      </p:grpSp>
      <p:grpSp>
        <p:nvGrpSpPr>
          <p:cNvPr id="35" name="Grupo 34">
            <a:extLst>
              <a:ext uri="{FF2B5EF4-FFF2-40B4-BE49-F238E27FC236}">
                <a16:creationId xmlns:a16="http://schemas.microsoft.com/office/drawing/2014/main" id="{C89634BA-AEAA-8546-82F9-CB9A10DBD827}"/>
              </a:ext>
            </a:extLst>
          </p:cNvPr>
          <p:cNvGrpSpPr/>
          <p:nvPr/>
        </p:nvGrpSpPr>
        <p:grpSpPr>
          <a:xfrm>
            <a:off x="1427051" y="5062783"/>
            <a:ext cx="4425109" cy="715989"/>
            <a:chOff x="6654924" y="2353136"/>
            <a:chExt cx="4425109" cy="715989"/>
          </a:xfrm>
        </p:grpSpPr>
        <p:sp>
          <p:nvSpPr>
            <p:cNvPr id="25" name="CuadroTexto 24">
              <a:extLst>
                <a:ext uri="{FF2B5EF4-FFF2-40B4-BE49-F238E27FC236}">
                  <a16:creationId xmlns:a16="http://schemas.microsoft.com/office/drawing/2014/main" id="{E542A5BF-B951-CF41-B2D4-D17286D66794}"/>
                </a:ext>
              </a:extLst>
            </p:cNvPr>
            <p:cNvSpPr txBox="1"/>
            <p:nvPr/>
          </p:nvSpPr>
          <p:spPr>
            <a:xfrm>
              <a:off x="6654925" y="2353136"/>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Pasaporte y visado Fast Pass</a:t>
              </a:r>
            </a:p>
          </p:txBody>
        </p:sp>
        <p:sp>
          <p:nvSpPr>
            <p:cNvPr id="26" name="CuadroTexto 25">
              <a:extLst>
                <a:ext uri="{FF2B5EF4-FFF2-40B4-BE49-F238E27FC236}">
                  <a16:creationId xmlns:a16="http://schemas.microsoft.com/office/drawing/2014/main" id="{A10D2FD0-1A1B-8243-999E-04F5FFC02E12}"/>
                </a:ext>
              </a:extLst>
            </p:cNvPr>
            <p:cNvSpPr txBox="1"/>
            <p:nvPr/>
          </p:nvSpPr>
          <p:spPr>
            <a:xfrm>
              <a:off x="6654924" y="2607460"/>
              <a:ext cx="4425108" cy="46166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Acceso exclusivo para miembros a servicios profesionales acelerados de tramitación de pasaportes y visados.</a:t>
              </a:r>
            </a:p>
          </p:txBody>
        </p:sp>
      </p:grpSp>
      <p:grpSp>
        <p:nvGrpSpPr>
          <p:cNvPr id="36" name="Grupo 35">
            <a:extLst>
              <a:ext uri="{FF2B5EF4-FFF2-40B4-BE49-F238E27FC236}">
                <a16:creationId xmlns:a16="http://schemas.microsoft.com/office/drawing/2014/main" id="{71871785-F51D-A74E-903B-1EA6E3D27C51}"/>
              </a:ext>
            </a:extLst>
          </p:cNvPr>
          <p:cNvGrpSpPr/>
          <p:nvPr/>
        </p:nvGrpSpPr>
        <p:grpSpPr>
          <a:xfrm>
            <a:off x="6654923" y="4209853"/>
            <a:ext cx="4919091" cy="924803"/>
            <a:chOff x="6654923" y="2667913"/>
            <a:chExt cx="4919091" cy="924803"/>
          </a:xfrm>
        </p:grpSpPr>
        <p:sp>
          <p:nvSpPr>
            <p:cNvPr id="37" name="CuadroTexto 36">
              <a:extLst>
                <a:ext uri="{FF2B5EF4-FFF2-40B4-BE49-F238E27FC236}">
                  <a16:creationId xmlns:a16="http://schemas.microsoft.com/office/drawing/2014/main" id="{6536ADE4-2CEE-BA4F-9FDF-2CEE5FF9439C}"/>
                </a:ext>
              </a:extLst>
            </p:cNvPr>
            <p:cNvSpPr txBox="1"/>
            <p:nvPr/>
          </p:nvSpPr>
          <p:spPr>
            <a:xfrm>
              <a:off x="6654925" y="2667913"/>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Representación jurídica en el extranjero</a:t>
              </a:r>
            </a:p>
          </p:txBody>
        </p:sp>
        <p:sp>
          <p:nvSpPr>
            <p:cNvPr id="38" name="CuadroTexto 37">
              <a:extLst>
                <a:ext uri="{FF2B5EF4-FFF2-40B4-BE49-F238E27FC236}">
                  <a16:creationId xmlns:a16="http://schemas.microsoft.com/office/drawing/2014/main" id="{441082B4-15B2-9C4F-B228-61F6156C1974}"/>
                </a:ext>
              </a:extLst>
            </p:cNvPr>
            <p:cNvSpPr txBox="1"/>
            <p:nvPr/>
          </p:nvSpPr>
          <p:spPr>
            <a:xfrm>
              <a:off x="6654923" y="2946385"/>
              <a:ext cx="4919091" cy="646331"/>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3 horas de servicio jurídico cuando viaje fuera de su país de origen. </a:t>
              </a:r>
            </a:p>
            <a:p>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Para socios Platinum+.</a:t>
              </a:r>
            </a:p>
          </p:txBody>
        </p:sp>
      </p:grpSp>
      <p:cxnSp>
        <p:nvCxnSpPr>
          <p:cNvPr id="30" name="Conector recto 29">
            <a:extLst>
              <a:ext uri="{FF2B5EF4-FFF2-40B4-BE49-F238E27FC236}">
                <a16:creationId xmlns:a16="http://schemas.microsoft.com/office/drawing/2014/main" id="{448376A2-2965-0643-AC19-4A1DDFAB7218}"/>
              </a:ext>
            </a:extLst>
          </p:cNvPr>
          <p:cNvCxnSpPr>
            <a:cxnSpLocks/>
          </p:cNvCxnSpPr>
          <p:nvPr/>
        </p:nvCxnSpPr>
        <p:spPr>
          <a:xfrm>
            <a:off x="1113245" y="2595624"/>
            <a:ext cx="0" cy="2621047"/>
          </a:xfrm>
          <a:prstGeom prst="line">
            <a:avLst/>
          </a:prstGeom>
          <a:ln w="9525">
            <a:solidFill>
              <a:srgbClr val="1DDDD6"/>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EE1E9273-B0B0-7F4A-8F96-87CEB7C1F6AE}"/>
              </a:ext>
            </a:extLst>
          </p:cNvPr>
          <p:cNvCxnSpPr>
            <a:cxnSpLocks/>
          </p:cNvCxnSpPr>
          <p:nvPr/>
        </p:nvCxnSpPr>
        <p:spPr>
          <a:xfrm flipH="1">
            <a:off x="6336327" y="2557524"/>
            <a:ext cx="82" cy="1924313"/>
          </a:xfrm>
          <a:prstGeom prst="line">
            <a:avLst/>
          </a:prstGeom>
          <a:ln w="9525">
            <a:solidFill>
              <a:srgbClr val="1DDDD6"/>
            </a:solidFill>
          </a:ln>
        </p:spPr>
        <p:style>
          <a:lnRef idx="1">
            <a:schemeClr val="accent1"/>
          </a:lnRef>
          <a:fillRef idx="0">
            <a:schemeClr val="accent1"/>
          </a:fillRef>
          <a:effectRef idx="0">
            <a:schemeClr val="accent1"/>
          </a:effectRef>
          <a:fontRef idx="minor">
            <a:schemeClr val="tx1"/>
          </a:fontRef>
        </p:style>
      </p:cxnSp>
      <p:sp>
        <p:nvSpPr>
          <p:cNvPr id="32" name="Rectángulo redondeado 31">
            <a:extLst>
              <a:ext uri="{FF2B5EF4-FFF2-40B4-BE49-F238E27FC236}">
                <a16:creationId xmlns:a16="http://schemas.microsoft.com/office/drawing/2014/main" id="{9C55E413-9511-1145-8850-59E6F114872B}"/>
              </a:ext>
            </a:extLst>
          </p:cNvPr>
          <p:cNvSpPr/>
          <p:nvPr/>
        </p:nvSpPr>
        <p:spPr>
          <a:xfrm>
            <a:off x="959274" y="2449390"/>
            <a:ext cx="307778" cy="307778"/>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3" name="Rectángulo redondeado 32">
            <a:extLst>
              <a:ext uri="{FF2B5EF4-FFF2-40B4-BE49-F238E27FC236}">
                <a16:creationId xmlns:a16="http://schemas.microsoft.com/office/drawing/2014/main" id="{E281389B-BB8A-8C47-AE62-4ACEAAC7C6B0}"/>
              </a:ext>
            </a:extLst>
          </p:cNvPr>
          <p:cNvSpPr/>
          <p:nvPr/>
        </p:nvSpPr>
        <p:spPr>
          <a:xfrm>
            <a:off x="959274" y="3567704"/>
            <a:ext cx="307778" cy="307778"/>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4" name="Rectángulo redondeado 33">
            <a:extLst>
              <a:ext uri="{FF2B5EF4-FFF2-40B4-BE49-F238E27FC236}">
                <a16:creationId xmlns:a16="http://schemas.microsoft.com/office/drawing/2014/main" id="{A1335DD4-0ED1-0F4F-B681-7C7C3DFE3CC1}"/>
              </a:ext>
            </a:extLst>
          </p:cNvPr>
          <p:cNvSpPr/>
          <p:nvPr/>
        </p:nvSpPr>
        <p:spPr>
          <a:xfrm>
            <a:off x="959274" y="5062783"/>
            <a:ext cx="307778" cy="307778"/>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9" name="Rectángulo redondeado 38">
            <a:extLst>
              <a:ext uri="{FF2B5EF4-FFF2-40B4-BE49-F238E27FC236}">
                <a16:creationId xmlns:a16="http://schemas.microsoft.com/office/drawing/2014/main" id="{35BE9A97-59CE-464F-9C67-B025CCA490BA}"/>
              </a:ext>
            </a:extLst>
          </p:cNvPr>
          <p:cNvSpPr/>
          <p:nvPr/>
        </p:nvSpPr>
        <p:spPr>
          <a:xfrm>
            <a:off x="6182438" y="2449389"/>
            <a:ext cx="307778" cy="307778"/>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3" name="Rectángulo redondeado 42">
            <a:extLst>
              <a:ext uri="{FF2B5EF4-FFF2-40B4-BE49-F238E27FC236}">
                <a16:creationId xmlns:a16="http://schemas.microsoft.com/office/drawing/2014/main" id="{D74EF74E-5D0A-AC40-8655-158F6EDC2F2C}"/>
              </a:ext>
            </a:extLst>
          </p:cNvPr>
          <p:cNvSpPr/>
          <p:nvPr/>
        </p:nvSpPr>
        <p:spPr>
          <a:xfrm>
            <a:off x="6182438" y="4204785"/>
            <a:ext cx="307778" cy="307778"/>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40" name="Marcador de número de diapositiva 6">
            <a:extLst>
              <a:ext uri="{FF2B5EF4-FFF2-40B4-BE49-F238E27FC236}">
                <a16:creationId xmlns:a16="http://schemas.microsoft.com/office/drawing/2014/main" id="{5966C3A6-5ACB-3B48-A4DB-FDDD4C98E79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12</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41" name="Footer Placeholder 2">
            <a:extLst>
              <a:ext uri="{FF2B5EF4-FFF2-40B4-BE49-F238E27FC236}">
                <a16:creationId xmlns:a16="http://schemas.microsoft.com/office/drawing/2014/main" id="{5FA827F2-D0B8-7D40-ACCA-52E6374B475D}"/>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23898006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Jockeys racing horses on a track&#10;&#10;Description automatically generated">
            <a:extLst>
              <a:ext uri="{FF2B5EF4-FFF2-40B4-BE49-F238E27FC236}">
                <a16:creationId xmlns:a16="http://schemas.microsoft.com/office/drawing/2014/main" id="{216B6DC6-618B-CD49-8F1E-5681B447BD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5995" y="356251"/>
            <a:ext cx="5557024" cy="6194297"/>
          </a:xfrm>
          <a:prstGeom prst="rect">
            <a:avLst/>
          </a:prstGeom>
        </p:spPr>
      </p:pic>
      <p:sp>
        <p:nvSpPr>
          <p:cNvPr id="4" name="Title 1">
            <a:extLst>
              <a:ext uri="{FF2B5EF4-FFF2-40B4-BE49-F238E27FC236}">
                <a16:creationId xmlns:a16="http://schemas.microsoft.com/office/drawing/2014/main" id="{7185A700-5A31-C14B-8418-E194C9124352}"/>
              </a:ext>
            </a:extLst>
          </p:cNvPr>
          <p:cNvSpPr>
            <a:spLocks noGrp="1"/>
          </p:cNvSpPr>
          <p:nvPr>
            <p:ph type="title"/>
          </p:nvPr>
        </p:nvSpPr>
        <p:spPr>
          <a:xfrm>
            <a:off x="838200" y="834160"/>
            <a:ext cx="7866888" cy="694150"/>
          </a:xfrm>
        </p:spPr>
        <p:txBody>
          <a:bodyPr>
            <a:noAutofit/>
          </a:bodyPr>
          <a:lstStyle/>
          <a:p>
            <a:r>
              <a:rPr lang="en-US" sz="3600" b="1" dirty="0">
                <a:solidFill>
                  <a:srgbClr val="070333"/>
                </a:solidFill>
                <a:latin typeface="Arboria Bold" panose="02000000000000000000" pitchFamily="2" charset="77"/>
              </a:rPr>
              <a:t>Detalles de la prestación</a:t>
            </a:r>
            <a:endParaRPr lang="en-GB" sz="3600" b="1" dirty="0">
              <a:solidFill>
                <a:srgbClr val="531AED"/>
              </a:solidFill>
              <a:latin typeface="Arboria Bold" panose="02000000000000000000" pitchFamily="2" charset="77"/>
            </a:endParaRPr>
          </a:p>
        </p:txBody>
      </p:sp>
      <p:sp>
        <p:nvSpPr>
          <p:cNvPr id="6" name="Title 1">
            <a:extLst>
              <a:ext uri="{FF2B5EF4-FFF2-40B4-BE49-F238E27FC236}">
                <a16:creationId xmlns:a16="http://schemas.microsoft.com/office/drawing/2014/main" id="{583116DA-6C4D-354B-932E-F662A9E915A9}"/>
              </a:ext>
            </a:extLst>
          </p:cNvPr>
          <p:cNvSpPr txBox="1">
            <a:spLocks/>
          </p:cNvSpPr>
          <p:nvPr/>
        </p:nvSpPr>
        <p:spPr>
          <a:xfrm>
            <a:off x="838200" y="1364512"/>
            <a:ext cx="4516225"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ED531A"/>
                </a:solidFill>
                <a:latin typeface="Arboria Bold" panose="02000000000000000000" pitchFamily="2" charset="77"/>
              </a:rPr>
              <a:t>Paquete de bonificación para el Reino Unido</a:t>
            </a:r>
          </a:p>
        </p:txBody>
      </p:sp>
      <p:grpSp>
        <p:nvGrpSpPr>
          <p:cNvPr id="29" name="Grupo 28">
            <a:extLst>
              <a:ext uri="{FF2B5EF4-FFF2-40B4-BE49-F238E27FC236}">
                <a16:creationId xmlns:a16="http://schemas.microsoft.com/office/drawing/2014/main" id="{64E2E4E9-E6D6-4341-83F1-A4CC44591011}"/>
              </a:ext>
            </a:extLst>
          </p:cNvPr>
          <p:cNvGrpSpPr/>
          <p:nvPr/>
        </p:nvGrpSpPr>
        <p:grpSpPr>
          <a:xfrm>
            <a:off x="1427052" y="2443136"/>
            <a:ext cx="4425109" cy="1085321"/>
            <a:chOff x="1427052" y="2346882"/>
            <a:chExt cx="4425109" cy="1085321"/>
          </a:xfrm>
        </p:grpSpPr>
        <p:sp>
          <p:nvSpPr>
            <p:cNvPr id="8" name="CuadroTexto 7">
              <a:extLst>
                <a:ext uri="{FF2B5EF4-FFF2-40B4-BE49-F238E27FC236}">
                  <a16:creationId xmlns:a16="http://schemas.microsoft.com/office/drawing/2014/main" id="{2296BD97-EF4D-A24B-8317-C041FC5F6146}"/>
                </a:ext>
              </a:extLst>
            </p:cNvPr>
            <p:cNvSpPr txBox="1"/>
            <p:nvPr/>
          </p:nvSpPr>
          <p:spPr>
            <a:xfrm>
              <a:off x="1427053" y="2346882"/>
              <a:ext cx="4425108"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Virgin Experience Days</a:t>
              </a:r>
            </a:p>
          </p:txBody>
        </p:sp>
        <p:sp>
          <p:nvSpPr>
            <p:cNvPr id="11" name="CuadroTexto 10">
              <a:extLst>
                <a:ext uri="{FF2B5EF4-FFF2-40B4-BE49-F238E27FC236}">
                  <a16:creationId xmlns:a16="http://schemas.microsoft.com/office/drawing/2014/main" id="{82C77CAB-9B98-C34B-AFE6-12239F23220A}"/>
                </a:ext>
              </a:extLst>
            </p:cNvPr>
            <p:cNvSpPr txBox="1"/>
            <p:nvPr/>
          </p:nvSpPr>
          <p:spPr>
            <a:xfrm>
              <a:off x="1427052" y="2601206"/>
              <a:ext cx="4425108" cy="830997"/>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Precios especiales sólo para socios en el líder del mercado</a:t>
              </a:r>
            </a:p>
            <a:p>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en</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experiencias divertidas e inusuales. Una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gama</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exclusive</a:t>
              </a: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 experiencias, como días de circuito, clases de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vuelo</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o aprendizaje de nuevas técnicas artísticas y </a:t>
              </a:r>
              <a:r>
                <a:rPr lang="en-US" sz="1200" dirty="0">
                  <a:latin typeface="Roboto Light" panose="02000000000000000000" pitchFamily="2" charset="0"/>
                  <a:ea typeface="Roboto Light" panose="02000000000000000000" pitchFamily="2" charset="0"/>
                  <a:cs typeface="Roboto Light" panose="02000000000000000000" pitchFamily="2" charset="0"/>
                </a:rPr>
                <a:t>artesanales</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p>
          </p:txBody>
        </p:sp>
      </p:grpSp>
      <p:grpSp>
        <p:nvGrpSpPr>
          <p:cNvPr id="27" name="Grupo 26">
            <a:extLst>
              <a:ext uri="{FF2B5EF4-FFF2-40B4-BE49-F238E27FC236}">
                <a16:creationId xmlns:a16="http://schemas.microsoft.com/office/drawing/2014/main" id="{D09CFEFA-7C4C-0747-A758-C0B8EF46A66A}"/>
              </a:ext>
            </a:extLst>
          </p:cNvPr>
          <p:cNvGrpSpPr/>
          <p:nvPr/>
        </p:nvGrpSpPr>
        <p:grpSpPr>
          <a:xfrm>
            <a:off x="1427132" y="3782657"/>
            <a:ext cx="4425109" cy="900655"/>
            <a:chOff x="1427052" y="4350975"/>
            <a:chExt cx="4425109" cy="900655"/>
          </a:xfrm>
        </p:grpSpPr>
        <p:sp>
          <p:nvSpPr>
            <p:cNvPr id="14" name="CuadroTexto 13">
              <a:extLst>
                <a:ext uri="{FF2B5EF4-FFF2-40B4-BE49-F238E27FC236}">
                  <a16:creationId xmlns:a16="http://schemas.microsoft.com/office/drawing/2014/main" id="{0114314A-7EDD-C045-AC34-534518C274F1}"/>
                </a:ext>
              </a:extLst>
            </p:cNvPr>
            <p:cNvSpPr txBox="1"/>
            <p:nvPr/>
          </p:nvSpPr>
          <p:spPr>
            <a:xfrm>
              <a:off x="1427053" y="4350975"/>
              <a:ext cx="4425108" cy="307777"/>
            </a:xfrm>
            <a:prstGeom prst="rect">
              <a:avLst/>
            </a:prstGeom>
            <a:noFill/>
          </p:spPr>
          <p:txBody>
            <a:bodyPr wrap="square">
              <a:spAutoFit/>
            </a:bodyPr>
            <a:lstStyle/>
            <a:p>
              <a:pPr>
                <a:lnSpc>
                  <a:spcPct val="100000"/>
                </a:lnSpc>
              </a:pPr>
              <a:r>
                <a:rPr lang="en-US" sz="1400" dirty="0" err="1">
                  <a:solidFill>
                    <a:srgbClr val="404040"/>
                  </a:solidFill>
                  <a:latin typeface="Roboto Medium" panose="02000000000000000000" pitchFamily="2" charset="0"/>
                  <a:ea typeface="Roboto Medium" panose="02000000000000000000" pitchFamily="2" charset="0"/>
                  <a:cs typeface="Roboto Medium" panose="02000000000000000000" pitchFamily="2" charset="0"/>
                </a:rPr>
                <a:t>Tarjeta</a:t>
              </a:r>
              <a:r>
                <a:rPr lang="en-US" sz="1400" dirty="0">
                  <a:solidFill>
                    <a:srgbClr val="404040"/>
                  </a:solidFill>
                  <a:latin typeface="Roboto Medium" panose="02000000000000000000" pitchFamily="2" charset="0"/>
                  <a:ea typeface="Roboto Medium" panose="02000000000000000000" pitchFamily="2" charset="0"/>
                  <a:cs typeface="Roboto Medium" panose="02000000000000000000" pitchFamily="2" charset="0"/>
                </a:rPr>
                <a:t> Taste Card</a:t>
              </a:r>
            </a:p>
          </p:txBody>
        </p:sp>
        <p:sp>
          <p:nvSpPr>
            <p:cNvPr id="15" name="CuadroTexto 14">
              <a:extLst>
                <a:ext uri="{FF2B5EF4-FFF2-40B4-BE49-F238E27FC236}">
                  <a16:creationId xmlns:a16="http://schemas.microsoft.com/office/drawing/2014/main" id="{5EE471FC-2F3E-DB4D-8269-B031F6684B01}"/>
                </a:ext>
              </a:extLst>
            </p:cNvPr>
            <p:cNvSpPr txBox="1"/>
            <p:nvPr/>
          </p:nvSpPr>
          <p:spPr>
            <a:xfrm>
              <a:off x="1427052" y="4605299"/>
              <a:ext cx="4425108" cy="646331"/>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Acceso a descuentos y ofertas exclusivas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en</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algunos</a:t>
              </a:r>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 los restaurantes </a:t>
              </a:r>
              <a:r>
                <a:rPr lang="en-US" sz="12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favoritos</a:t>
              </a:r>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del Reino Unido y hasta un 30%</a:t>
              </a:r>
            </a:p>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 descuento en cines y otras ofertas exclusivas.</a:t>
              </a:r>
            </a:p>
          </p:txBody>
        </p:sp>
      </p:grpSp>
      <p:cxnSp>
        <p:nvCxnSpPr>
          <p:cNvPr id="30" name="Conector recto 29">
            <a:extLst>
              <a:ext uri="{FF2B5EF4-FFF2-40B4-BE49-F238E27FC236}">
                <a16:creationId xmlns:a16="http://schemas.microsoft.com/office/drawing/2014/main" id="{B73F0464-9671-324D-8E5F-80532559D17E}"/>
              </a:ext>
            </a:extLst>
          </p:cNvPr>
          <p:cNvCxnSpPr>
            <a:cxnSpLocks/>
          </p:cNvCxnSpPr>
          <p:nvPr/>
        </p:nvCxnSpPr>
        <p:spPr>
          <a:xfrm flipH="1">
            <a:off x="1112876" y="2697460"/>
            <a:ext cx="82" cy="1279858"/>
          </a:xfrm>
          <a:prstGeom prst="line">
            <a:avLst/>
          </a:prstGeom>
          <a:ln w="9525">
            <a:solidFill>
              <a:srgbClr val="ED531A"/>
            </a:solidFill>
          </a:ln>
        </p:spPr>
        <p:style>
          <a:lnRef idx="1">
            <a:schemeClr val="accent1"/>
          </a:lnRef>
          <a:fillRef idx="0">
            <a:schemeClr val="accent1"/>
          </a:fillRef>
          <a:effectRef idx="0">
            <a:schemeClr val="accent1"/>
          </a:effectRef>
          <a:fontRef idx="minor">
            <a:schemeClr val="tx1"/>
          </a:fontRef>
        </p:style>
      </p:cxnSp>
      <p:sp>
        <p:nvSpPr>
          <p:cNvPr id="31" name="Rectángulo redondeado 30">
            <a:extLst>
              <a:ext uri="{FF2B5EF4-FFF2-40B4-BE49-F238E27FC236}">
                <a16:creationId xmlns:a16="http://schemas.microsoft.com/office/drawing/2014/main" id="{B77EAC89-0997-F04C-8CD4-F66C336DF36A}"/>
              </a:ext>
            </a:extLst>
          </p:cNvPr>
          <p:cNvSpPr/>
          <p:nvPr/>
        </p:nvSpPr>
        <p:spPr>
          <a:xfrm>
            <a:off x="959274" y="2449390"/>
            <a:ext cx="307368" cy="307778"/>
          </a:xfrm>
          <a:prstGeom prst="roundRect">
            <a:avLst/>
          </a:prstGeom>
          <a:solidFill>
            <a:srgbClr val="ED5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600" dirty="0"/>
          </a:p>
        </p:txBody>
      </p:sp>
      <p:sp>
        <p:nvSpPr>
          <p:cNvPr id="32" name="Rectángulo redondeado 31">
            <a:extLst>
              <a:ext uri="{FF2B5EF4-FFF2-40B4-BE49-F238E27FC236}">
                <a16:creationId xmlns:a16="http://schemas.microsoft.com/office/drawing/2014/main" id="{7C3A2BED-03D1-114D-81E7-CFAE6CA5C069}"/>
              </a:ext>
            </a:extLst>
          </p:cNvPr>
          <p:cNvSpPr/>
          <p:nvPr/>
        </p:nvSpPr>
        <p:spPr>
          <a:xfrm>
            <a:off x="959274" y="3782656"/>
            <a:ext cx="307778" cy="307778"/>
          </a:xfrm>
          <a:prstGeom prst="roundRect">
            <a:avLst/>
          </a:prstGeom>
          <a:solidFill>
            <a:srgbClr val="ED53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Marcador de número de diapositiva 6">
            <a:extLst>
              <a:ext uri="{FF2B5EF4-FFF2-40B4-BE49-F238E27FC236}">
                <a16:creationId xmlns:a16="http://schemas.microsoft.com/office/drawing/2014/main" id="{51E0671B-3575-454F-9A5A-9F1B7CE72F13}"/>
              </a:ext>
            </a:extLst>
          </p:cNvPr>
          <p:cNvSpPr>
            <a:spLocks noGrp="1"/>
          </p:cNvSpPr>
          <p:nvPr>
            <p:ph type="sldNum" sz="quarter" idx="12"/>
          </p:nvPr>
        </p:nvSpPr>
        <p:spPr>
          <a:xfrm>
            <a:off x="8830836" y="6145941"/>
            <a:ext cx="2743200" cy="365125"/>
          </a:xfrm>
        </p:spPr>
        <p:txBody>
          <a:bodyPr/>
          <a:lstStyle/>
          <a:p>
            <a:fld id="{F70E5419-BB40-42BB-AF03-163354A2DE49}" type="slidenum">
              <a:rPr lang="en-GB" smtClean="0">
                <a:solidFill>
                  <a:schemeClr val="bg1"/>
                </a:solidFill>
                <a:latin typeface="Roboto" panose="02000000000000000000" pitchFamily="2" charset="0"/>
                <a:ea typeface="Roboto" panose="02000000000000000000" pitchFamily="2" charset="0"/>
                <a:cs typeface="Roboto" panose="02000000000000000000" pitchFamily="2" charset="0"/>
              </a:rPr>
              <a:t>13</a:t>
            </a:fld>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 name="Footer Placeholder 1">
            <a:extLst>
              <a:ext uri="{FF2B5EF4-FFF2-40B4-BE49-F238E27FC236}">
                <a16:creationId xmlns:a16="http://schemas.microsoft.com/office/drawing/2014/main" id="{8C74723D-4065-446A-B18A-06C2D1371A18}"/>
              </a:ext>
            </a:extLst>
          </p:cNvPr>
          <p:cNvSpPr>
            <a:spLocks noGrp="1"/>
          </p:cNvSpPr>
          <p:nvPr>
            <p:ph type="ftr" sz="quarter" idx="11"/>
          </p:nvPr>
        </p:nvSpPr>
        <p:spPr>
          <a:xfrm>
            <a:off x="657734" y="6144895"/>
            <a:ext cx="5238184" cy="365125"/>
          </a:xfrm>
        </p:spPr>
        <p:txBody>
          <a:bodyPr/>
          <a:lstStyle/>
          <a:p>
            <a:r>
              <a:rPr lang="en-US" dirty="0"/>
              <a:t>Sólo para fines de formación - No para distribución pública o externa</a:t>
            </a:r>
            <a:endParaRPr lang="en-GB" dirty="0"/>
          </a:p>
        </p:txBody>
      </p:sp>
      <p:pic>
        <p:nvPicPr>
          <p:cNvPr id="23" name="Graphic 22">
            <a:extLst>
              <a:ext uri="{FF2B5EF4-FFF2-40B4-BE49-F238E27FC236}">
                <a16:creationId xmlns:a16="http://schemas.microsoft.com/office/drawing/2014/main" id="{DC746079-BA9D-784A-9FDC-97E86FEC1B7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783634" y="580257"/>
            <a:ext cx="790402" cy="342114"/>
          </a:xfrm>
          <a:prstGeom prst="rect">
            <a:avLst/>
          </a:prstGeom>
        </p:spPr>
      </p:pic>
    </p:spTree>
    <p:extLst>
      <p:ext uri="{BB962C8B-B14F-4D97-AF65-F5344CB8AC3E}">
        <p14:creationId xmlns:p14="http://schemas.microsoft.com/office/powerpoint/2010/main" val="4660047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393146" y="2237021"/>
            <a:ext cx="7405708"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Puntos clave de venta </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393146" y="2975433"/>
            <a:ext cx="7405708"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Puntos clave de venta </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393146" y="3713845"/>
            <a:ext cx="7405708"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Puntos clave de venta </a:t>
            </a:r>
          </a:p>
          <a:p>
            <a:pPr algn="ctr"/>
            <a:endParaRPr lang="en-GB" sz="5400" b="1" dirty="0">
              <a:solidFill>
                <a:srgbClr val="1DDDD6"/>
              </a:solidFill>
              <a:latin typeface="Arboria Bold" panose="02000000000000000000" pitchFamily="2" charset="77"/>
            </a:endParaRPr>
          </a:p>
        </p:txBody>
      </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BB69E566-C81F-0648-8689-A3C5075E3E71}"/>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14</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7" name="Footer Placeholder 6">
            <a:extLst>
              <a:ext uri="{FF2B5EF4-FFF2-40B4-BE49-F238E27FC236}">
                <a16:creationId xmlns:a16="http://schemas.microsoft.com/office/drawing/2014/main" id="{063A3FE0-C87D-47BA-8BE6-06BEC9448190}"/>
              </a:ext>
            </a:extLst>
          </p:cNvPr>
          <p:cNvSpPr>
            <a:spLocks noGrp="1"/>
          </p:cNvSpPr>
          <p:nvPr>
            <p:ph type="ftr" sz="quarter" idx="11"/>
          </p:nvPr>
        </p:nvSpPr>
        <p:spPr>
          <a:xfrm>
            <a:off x="3699881" y="6356350"/>
            <a:ext cx="4792236"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10040897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erson lying on a bed&#10;&#10;Description automatically generated with low confidence">
            <a:extLst>
              <a:ext uri="{FF2B5EF4-FFF2-40B4-BE49-F238E27FC236}">
                <a16:creationId xmlns:a16="http://schemas.microsoft.com/office/drawing/2014/main" id="{00A32329-3269-6C9F-4417-E6660DFAFF71}"/>
              </a:ext>
            </a:extLst>
          </p:cNvPr>
          <p:cNvPicPr>
            <a:picLocks noChangeAspect="1"/>
          </p:cNvPicPr>
          <p:nvPr/>
        </p:nvPicPr>
        <p:blipFill rotWithShape="1">
          <a:blip r:embed="rId3">
            <a:extLst>
              <a:ext uri="{28A0092B-C50C-407E-A947-70E740481C1C}">
                <a14:useLocalDpi xmlns:a14="http://schemas.microsoft.com/office/drawing/2010/main" val="0"/>
              </a:ext>
            </a:extLst>
          </a:blip>
          <a:srcRect l="17714" t="446" r="24843" b="405"/>
          <a:stretch/>
        </p:blipFill>
        <p:spPr>
          <a:xfrm>
            <a:off x="6296083" y="342900"/>
            <a:ext cx="5557023" cy="6194296"/>
          </a:xfrm>
          <a:prstGeom prst="rect">
            <a:avLst/>
          </a:prstGeom>
        </p:spPr>
      </p:pic>
      <p:sp>
        <p:nvSpPr>
          <p:cNvPr id="2" name="Title 1">
            <a:extLst>
              <a:ext uri="{FF2B5EF4-FFF2-40B4-BE49-F238E27FC236}">
                <a16:creationId xmlns:a16="http://schemas.microsoft.com/office/drawing/2014/main" id="{0ADD08BF-0C0D-9721-E725-B10680AFF2BF}"/>
              </a:ext>
            </a:extLst>
          </p:cNvPr>
          <p:cNvSpPr>
            <a:spLocks noGrp="1"/>
          </p:cNvSpPr>
          <p:nvPr>
            <p:ph type="title"/>
          </p:nvPr>
        </p:nvSpPr>
        <p:spPr>
          <a:xfrm>
            <a:off x="773060" y="604485"/>
            <a:ext cx="6505193" cy="1325563"/>
          </a:xfrm>
        </p:spPr>
        <p:txBody>
          <a:bodyPr>
            <a:normAutofit/>
          </a:bodyPr>
          <a:lstStyle/>
          <a:p>
            <a:r>
              <a:rPr lang="en-US" sz="3600" b="1" dirty="0">
                <a:solidFill>
                  <a:srgbClr val="070333"/>
                </a:solidFill>
                <a:latin typeface="Arboria Bold" panose="02000000000000000000" pitchFamily="2" charset="77"/>
              </a:rPr>
              <a:t>Hoteles y cruceros</a:t>
            </a:r>
            <a:br>
              <a:rPr lang="en-US" sz="1300" b="1" dirty="0">
                <a:solidFill>
                  <a:srgbClr val="070333"/>
                </a:solidFill>
                <a:latin typeface="Arboria Bold" panose="02000000000000000000" pitchFamily="2" charset="77"/>
              </a:rPr>
            </a:br>
            <a:br>
              <a:rPr lang="en-US" sz="1300" b="1" dirty="0">
                <a:solidFill>
                  <a:srgbClr val="070333"/>
                </a:solidFill>
                <a:latin typeface="Arboria Bold" panose="02000000000000000000" pitchFamily="2" charset="77"/>
              </a:rPr>
            </a:br>
            <a:r>
              <a:rPr lang="en-US" sz="2400" b="1" dirty="0">
                <a:solidFill>
                  <a:srgbClr val="1DDDD6"/>
                </a:solidFill>
                <a:latin typeface="Arboria Bold" panose="02000000000000000000" pitchFamily="2" charset="77"/>
              </a:rPr>
              <a:t>Puntos clave de venta</a:t>
            </a:r>
            <a:endParaRPr lang="en-AU" sz="2400" b="1" dirty="0">
              <a:solidFill>
                <a:srgbClr val="1DDDD6"/>
              </a:solidFill>
              <a:latin typeface="Arboria Bold" panose="02000000000000000000" pitchFamily="2" charset="77"/>
            </a:endParaRPr>
          </a:p>
        </p:txBody>
      </p:sp>
      <p:sp>
        <p:nvSpPr>
          <p:cNvPr id="3" name="Content Placeholder 2">
            <a:extLst>
              <a:ext uri="{FF2B5EF4-FFF2-40B4-BE49-F238E27FC236}">
                <a16:creationId xmlns:a16="http://schemas.microsoft.com/office/drawing/2014/main" id="{CC56FA83-CCB9-6D27-2A00-17A80566D39B}"/>
              </a:ext>
            </a:extLst>
          </p:cNvPr>
          <p:cNvSpPr>
            <a:spLocks noGrp="1"/>
          </p:cNvSpPr>
          <p:nvPr>
            <p:ph idx="1"/>
          </p:nvPr>
        </p:nvSpPr>
        <p:spPr>
          <a:xfrm>
            <a:off x="1254563" y="2191633"/>
            <a:ext cx="5051046" cy="4351339"/>
          </a:xfrm>
        </p:spPr>
        <p:txBody>
          <a:bodyPr>
            <a:noAutofit/>
          </a:bodyPr>
          <a:lstStyle/>
          <a:p>
            <a:pPr marL="0" indent="0">
              <a:lnSpc>
                <a:spcPct val="100000"/>
              </a:lnSpc>
              <a:spcBef>
                <a:spcPts val="800"/>
              </a:spcBef>
              <a:buClr>
                <a:srgbClr val="7030A0"/>
              </a:buClr>
              <a:buNone/>
            </a:pPr>
            <a:r>
              <a:rPr lang="en-US" sz="1400" dirty="0">
                <a:latin typeface="Roboto Medium" panose="02000000000000000000" pitchFamily="2" charset="0"/>
                <a:ea typeface="Roboto Medium" panose="02000000000000000000" pitchFamily="2" charset="0"/>
                <a:cs typeface="Roboto Medium" panose="02000000000000000000" pitchFamily="2" charset="0"/>
              </a:rPr>
              <a:t>Los hoteles son una ventaja clave para los miembros de </a:t>
            </a:r>
            <a:r>
              <a:rPr lang="en-US" sz="1400" dirty="0" err="1">
                <a:latin typeface="Roboto Medium" panose="02000000000000000000" pitchFamily="2" charset="0"/>
                <a:ea typeface="Roboto Medium" panose="02000000000000000000" pitchFamily="2" charset="0"/>
                <a:cs typeface="Roboto Medium" panose="02000000000000000000" pitchFamily="2" charset="0"/>
              </a:rPr>
              <a:t>Truvvi </a:t>
            </a:r>
            <a:r>
              <a:rPr lang="en-US" sz="1400" dirty="0">
                <a:latin typeface="Roboto Medium" panose="02000000000000000000" pitchFamily="2" charset="0"/>
                <a:ea typeface="Roboto Medium" panose="02000000000000000000" pitchFamily="2" charset="0"/>
                <a:cs typeface="Roboto Medium" panose="02000000000000000000" pitchFamily="2" charset="0"/>
              </a:rPr>
              <a:t>Lifestyle</a:t>
            </a:r>
          </a:p>
          <a:p>
            <a:pPr marL="0" indent="0">
              <a:lnSpc>
                <a:spcPct val="100000"/>
              </a:lnSpc>
              <a:spcBef>
                <a:spcPts val="800"/>
              </a:spcBef>
              <a:buClr>
                <a:srgbClr val="7030A0"/>
              </a:buClr>
              <a:buNone/>
            </a:pPr>
            <a:endParaRPr lang="en-US" sz="1600" b="1" dirty="0">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800"/>
              </a:spcBef>
              <a:buClr>
                <a:srgbClr val="7030A0"/>
              </a:buClr>
              <a:buNone/>
            </a:pPr>
            <a:endParaRPr lang="en-US" sz="1600" b="1" dirty="0">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800"/>
              </a:spcBef>
              <a:buClr>
                <a:srgbClr val="7030A0"/>
              </a:buClr>
              <a:buNone/>
            </a:pPr>
            <a:endParaRPr lang="en-US" sz="1600" b="1" dirty="0">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800"/>
              </a:spcBef>
              <a:buClr>
                <a:srgbClr val="7030A0"/>
              </a:buClr>
              <a:buNone/>
            </a:pPr>
            <a:endParaRPr lang="en-US" sz="1600" b="1" dirty="0">
              <a:latin typeface="Roboto" panose="02000000000000000000" pitchFamily="2" charset="0"/>
              <a:ea typeface="Roboto" panose="02000000000000000000" pitchFamily="2" charset="0"/>
              <a:cs typeface="Roboto" panose="02000000000000000000" pitchFamily="2" charset="0"/>
            </a:endParaRPr>
          </a:p>
          <a:p>
            <a:pPr marL="0" indent="0">
              <a:lnSpc>
                <a:spcPct val="100000"/>
              </a:lnSpc>
              <a:spcBef>
                <a:spcPts val="800"/>
              </a:spcBef>
              <a:buClr>
                <a:srgbClr val="7030A0"/>
              </a:buClr>
              <a:buNone/>
            </a:pPr>
            <a:r>
              <a:rPr lang="en-US" sz="1400" dirty="0">
                <a:latin typeface="Roboto Medium" panose="02000000000000000000" pitchFamily="2" charset="0"/>
                <a:ea typeface="Roboto Medium" panose="02000000000000000000" pitchFamily="2" charset="0"/>
                <a:cs typeface="Roboto Medium" panose="02000000000000000000" pitchFamily="2" charset="0"/>
              </a:rPr>
              <a:t>Los cruceros también ofrecen un gran valor a los clientes</a:t>
            </a:r>
          </a:p>
        </p:txBody>
      </p:sp>
      <p:cxnSp>
        <p:nvCxnSpPr>
          <p:cNvPr id="4" name="Conector recto 29">
            <a:extLst>
              <a:ext uri="{FF2B5EF4-FFF2-40B4-BE49-F238E27FC236}">
                <a16:creationId xmlns:a16="http://schemas.microsoft.com/office/drawing/2014/main" id="{B4443CCE-A956-F718-E172-58E6BD5A5703}"/>
              </a:ext>
            </a:extLst>
          </p:cNvPr>
          <p:cNvCxnSpPr>
            <a:cxnSpLocks/>
          </p:cNvCxnSpPr>
          <p:nvPr/>
        </p:nvCxnSpPr>
        <p:spPr>
          <a:xfrm>
            <a:off x="964120" y="2316249"/>
            <a:ext cx="9525" cy="1898209"/>
          </a:xfrm>
          <a:prstGeom prst="line">
            <a:avLst/>
          </a:prstGeom>
          <a:ln w="9525">
            <a:solidFill>
              <a:srgbClr val="1DDDD6"/>
            </a:solidFill>
          </a:ln>
        </p:spPr>
        <p:style>
          <a:lnRef idx="1">
            <a:schemeClr val="accent1"/>
          </a:lnRef>
          <a:fillRef idx="0">
            <a:schemeClr val="accent1"/>
          </a:fillRef>
          <a:effectRef idx="0">
            <a:schemeClr val="accent1"/>
          </a:effectRef>
          <a:fontRef idx="minor">
            <a:schemeClr val="tx1"/>
          </a:fontRef>
        </p:style>
      </p:cxnSp>
      <p:sp>
        <p:nvSpPr>
          <p:cNvPr id="5" name="Rectángulo redondeado 31">
            <a:extLst>
              <a:ext uri="{FF2B5EF4-FFF2-40B4-BE49-F238E27FC236}">
                <a16:creationId xmlns:a16="http://schemas.microsoft.com/office/drawing/2014/main" id="{890A8D3F-DEC5-67FA-4342-7386BF2A1922}"/>
              </a:ext>
            </a:extLst>
          </p:cNvPr>
          <p:cNvSpPr/>
          <p:nvPr/>
        </p:nvSpPr>
        <p:spPr>
          <a:xfrm>
            <a:off x="823078" y="2191633"/>
            <a:ext cx="307778" cy="307778"/>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7" name="Rectángulo redondeado 32">
            <a:extLst>
              <a:ext uri="{FF2B5EF4-FFF2-40B4-BE49-F238E27FC236}">
                <a16:creationId xmlns:a16="http://schemas.microsoft.com/office/drawing/2014/main" id="{8BB7AE38-7705-0E5F-DF46-D32454999ABB}"/>
              </a:ext>
            </a:extLst>
          </p:cNvPr>
          <p:cNvSpPr/>
          <p:nvPr/>
        </p:nvSpPr>
        <p:spPr>
          <a:xfrm>
            <a:off x="832603" y="4101485"/>
            <a:ext cx="307778" cy="307778"/>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4" name="Content Placeholder 2">
            <a:extLst>
              <a:ext uri="{FF2B5EF4-FFF2-40B4-BE49-F238E27FC236}">
                <a16:creationId xmlns:a16="http://schemas.microsoft.com/office/drawing/2014/main" id="{A0588E75-A54A-4D46-5FD5-0673916477CB}"/>
              </a:ext>
            </a:extLst>
          </p:cNvPr>
          <p:cNvSpPr txBox="1">
            <a:spLocks/>
          </p:cNvSpPr>
          <p:nvPr/>
        </p:nvSpPr>
        <p:spPr>
          <a:xfrm>
            <a:off x="853745" y="2695890"/>
            <a:ext cx="5451863" cy="40711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800"/>
              </a:spcBef>
              <a:buClr>
                <a:srgbClr val="7030A0"/>
              </a:buClr>
            </a:pPr>
            <a:r>
              <a:rPr lang="en-US" sz="1200" dirty="0">
                <a:latin typeface="Roboto Light" panose="02000000000000000000" pitchFamily="2" charset="0"/>
                <a:ea typeface="Roboto Light" panose="02000000000000000000" pitchFamily="2" charset="0"/>
                <a:cs typeface="Roboto Light" panose="02000000000000000000" pitchFamily="2" charset="0"/>
              </a:rPr>
              <a:t>Los hoteles ofrecen los </a:t>
            </a:r>
            <a:r>
              <a:rPr lang="en-US" sz="1200" dirty="0">
                <a:latin typeface="Roboto Medium" panose="02000000000000000000" pitchFamily="2" charset="0"/>
                <a:ea typeface="Roboto Medium" panose="02000000000000000000" pitchFamily="2" charset="0"/>
                <a:cs typeface="Roboto Medium" panose="02000000000000000000" pitchFamily="2" charset="0"/>
              </a:rPr>
              <a:t>mayores descuentos </a:t>
            </a:r>
            <a:r>
              <a:rPr lang="en-US" sz="1200" dirty="0">
                <a:latin typeface="Roboto Light" panose="02000000000000000000" pitchFamily="2" charset="0"/>
                <a:ea typeface="Roboto Light" panose="02000000000000000000" pitchFamily="2" charset="0"/>
                <a:cs typeface="Roboto Light" panose="02000000000000000000" pitchFamily="2" charset="0"/>
              </a:rPr>
              <a:t>a sus clientes</a:t>
            </a:r>
          </a:p>
          <a:p>
            <a:pPr lvl="1">
              <a:lnSpc>
                <a:spcPct val="100000"/>
              </a:lnSpc>
              <a:spcBef>
                <a:spcPts val="800"/>
              </a:spcBef>
              <a:buClr>
                <a:srgbClr val="7030A0"/>
              </a:buClr>
            </a:pPr>
            <a:r>
              <a:rPr lang="en-US" sz="1200" dirty="0">
                <a:latin typeface="Roboto Medium" panose="02000000000000000000" pitchFamily="2" charset="0"/>
                <a:ea typeface="Roboto Medium" panose="02000000000000000000" pitchFamily="2" charset="0"/>
                <a:cs typeface="Roboto Medium" panose="02000000000000000000" pitchFamily="2" charset="0"/>
              </a:rPr>
              <a:t>Los Puntos de recompense para </a:t>
            </a:r>
            <a:r>
              <a:rPr lang="en-US" sz="1200" dirty="0" err="1">
                <a:latin typeface="Roboto Medium" panose="02000000000000000000" pitchFamily="2" charset="0"/>
                <a:ea typeface="Roboto Medium" panose="02000000000000000000" pitchFamily="2" charset="0"/>
                <a:cs typeface="Roboto Medium" panose="02000000000000000000" pitchFamily="2" charset="0"/>
              </a:rPr>
              <a:t>hoteles</a:t>
            </a:r>
            <a:r>
              <a:rPr lang="en-US" sz="1200" dirty="0">
                <a:latin typeface="Roboto Medium" panose="02000000000000000000" pitchFamily="2" charset="0"/>
                <a:ea typeface="Roboto Medium" panose="02000000000000000000" pitchFamily="2" charset="0"/>
                <a:cs typeface="Roboto Medium" panose="02000000000000000000" pitchFamily="2" charset="0"/>
              </a:rPr>
              <a:t> </a:t>
            </a:r>
            <a:r>
              <a:rPr lang="en-US" sz="1200" dirty="0" err="1">
                <a:latin typeface="Roboto Light" panose="02000000000000000000" pitchFamily="2" charset="0"/>
                <a:ea typeface="Roboto Light" panose="02000000000000000000" pitchFamily="2" charset="0"/>
                <a:cs typeface="Roboto Light" panose="02000000000000000000" pitchFamily="2" charset="0"/>
              </a:rPr>
              <a:t>pueden</a:t>
            </a:r>
            <a:r>
              <a:rPr lang="en-US" sz="1200" dirty="0">
                <a:latin typeface="Roboto Light" panose="02000000000000000000" pitchFamily="2" charset="0"/>
                <a:ea typeface="Roboto Light" panose="02000000000000000000" pitchFamily="2" charset="0"/>
                <a:cs typeface="Roboto Light" panose="02000000000000000000" pitchFamily="2" charset="0"/>
              </a:rPr>
              <a:t> </a:t>
            </a:r>
            <a:r>
              <a:rPr lang="en-US" sz="1200" dirty="0" err="1">
                <a:latin typeface="Roboto Light" panose="02000000000000000000" pitchFamily="2" charset="0"/>
                <a:ea typeface="Roboto Light" panose="02000000000000000000" pitchFamily="2" charset="0"/>
                <a:cs typeface="Roboto Light" panose="02000000000000000000" pitchFamily="2" charset="0"/>
              </a:rPr>
              <a:t>compensar</a:t>
            </a:r>
            <a:r>
              <a:rPr lang="en-US" sz="1200" dirty="0">
                <a:latin typeface="Roboto Light" panose="02000000000000000000" pitchFamily="2" charset="0"/>
                <a:ea typeface="Roboto Light" panose="02000000000000000000" pitchFamily="2" charset="0"/>
                <a:cs typeface="Roboto Light" panose="02000000000000000000" pitchFamily="2" charset="0"/>
              </a:rPr>
              <a:t> </a:t>
            </a:r>
            <a:r>
              <a:rPr lang="en-US" sz="1200" dirty="0" err="1">
                <a:latin typeface="Roboto Light" panose="02000000000000000000" pitchFamily="2" charset="0"/>
                <a:ea typeface="Roboto Light" panose="02000000000000000000" pitchFamily="2" charset="0"/>
                <a:cs typeface="Roboto Light" panose="02000000000000000000" pitchFamily="2" charset="0"/>
              </a:rPr>
              <a:t>los</a:t>
            </a:r>
            <a:r>
              <a:rPr lang="en-US" sz="1200" dirty="0">
                <a:latin typeface="Roboto Light" panose="02000000000000000000" pitchFamily="2" charset="0"/>
                <a:ea typeface="Roboto Light" panose="02000000000000000000" pitchFamily="2" charset="0"/>
                <a:cs typeface="Roboto Light" panose="02000000000000000000" pitchFamily="2" charset="0"/>
              </a:rPr>
              <a:t> </a:t>
            </a:r>
            <a:r>
              <a:rPr lang="en-US" sz="1200" dirty="0" err="1">
                <a:latin typeface="Roboto Light" panose="02000000000000000000" pitchFamily="2" charset="0"/>
                <a:ea typeface="Roboto Light" panose="02000000000000000000" pitchFamily="2" charset="0"/>
                <a:cs typeface="Roboto Light" panose="02000000000000000000" pitchFamily="2" charset="0"/>
              </a:rPr>
              <a:t>gastos</a:t>
            </a:r>
            <a:r>
              <a:rPr lang="en-US" sz="1200" dirty="0">
                <a:latin typeface="Roboto Light" panose="02000000000000000000" pitchFamily="2" charset="0"/>
                <a:ea typeface="Roboto Light" panose="02000000000000000000" pitchFamily="2" charset="0"/>
                <a:cs typeface="Roboto Light" panose="02000000000000000000" pitchFamily="2" charset="0"/>
              </a:rPr>
              <a:t> de </a:t>
            </a:r>
            <a:r>
              <a:rPr lang="en-US" sz="1200" dirty="0" err="1">
                <a:latin typeface="Roboto Light" panose="02000000000000000000" pitchFamily="2" charset="0"/>
                <a:ea typeface="Roboto Light" panose="02000000000000000000" pitchFamily="2" charset="0"/>
                <a:cs typeface="Roboto Light" panose="02000000000000000000" pitchFamily="2" charset="0"/>
              </a:rPr>
              <a:t>afiliación</a:t>
            </a:r>
            <a:endParaRPr lang="en-US" sz="1200" dirty="0">
              <a:latin typeface="Roboto Light" panose="02000000000000000000" pitchFamily="2" charset="0"/>
              <a:ea typeface="Roboto Light" panose="02000000000000000000" pitchFamily="2" charset="0"/>
              <a:cs typeface="Roboto Light" panose="02000000000000000000" pitchFamily="2" charset="0"/>
            </a:endParaRPr>
          </a:p>
          <a:p>
            <a:pPr lvl="1">
              <a:lnSpc>
                <a:spcPct val="100000"/>
              </a:lnSpc>
              <a:spcBef>
                <a:spcPts val="800"/>
              </a:spcBef>
              <a:buClr>
                <a:srgbClr val="7030A0"/>
              </a:buClr>
            </a:pPr>
            <a:r>
              <a:rPr lang="en-US" sz="1200" dirty="0">
                <a:latin typeface="Roboto Medium" panose="02000000000000000000" pitchFamily="2" charset="0"/>
                <a:ea typeface="Roboto Medium" panose="02000000000000000000" pitchFamily="2" charset="0"/>
                <a:cs typeface="Roboto Medium" panose="02000000000000000000" pitchFamily="2" charset="0"/>
              </a:rPr>
              <a:t>La promesa del mejor precio </a:t>
            </a:r>
            <a:r>
              <a:rPr lang="en-US" sz="1200" dirty="0">
                <a:latin typeface="Roboto Light" panose="02000000000000000000" pitchFamily="2" charset="0"/>
                <a:ea typeface="Roboto Light" panose="02000000000000000000" pitchFamily="2" charset="0"/>
                <a:cs typeface="Roboto Light" panose="02000000000000000000" pitchFamily="2" charset="0"/>
              </a:rPr>
              <a:t>aporta tranquilidad</a:t>
            </a:r>
          </a:p>
        </p:txBody>
      </p:sp>
      <p:sp>
        <p:nvSpPr>
          <p:cNvPr id="15" name="Content Placeholder 2">
            <a:extLst>
              <a:ext uri="{FF2B5EF4-FFF2-40B4-BE49-F238E27FC236}">
                <a16:creationId xmlns:a16="http://schemas.microsoft.com/office/drawing/2014/main" id="{D8E56110-575C-2B0D-136C-A9FC9C8B00FB}"/>
              </a:ext>
            </a:extLst>
          </p:cNvPr>
          <p:cNvSpPr txBox="1">
            <a:spLocks/>
          </p:cNvSpPr>
          <p:nvPr/>
        </p:nvSpPr>
        <p:spPr>
          <a:xfrm>
            <a:off x="853745" y="4409263"/>
            <a:ext cx="5914067" cy="435133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nSpc>
                <a:spcPct val="100000"/>
              </a:lnSpc>
              <a:spcBef>
                <a:spcPts val="800"/>
              </a:spcBef>
              <a:buClr>
                <a:srgbClr val="7030A0"/>
              </a:buClr>
            </a:pPr>
            <a:r>
              <a:rPr lang="en-US" sz="1200" dirty="0">
                <a:latin typeface="Roboto Light" panose="02000000000000000000" pitchFamily="2" charset="0"/>
                <a:ea typeface="Roboto Light" panose="02000000000000000000" pitchFamily="2" charset="0"/>
                <a:cs typeface="Roboto Light" panose="02000000000000000000" pitchFamily="2" charset="0"/>
              </a:rPr>
              <a:t>Excelentes tarifas en muchas compañías de cruceros</a:t>
            </a:r>
          </a:p>
          <a:p>
            <a:pPr lvl="1">
              <a:lnSpc>
                <a:spcPct val="100000"/>
              </a:lnSpc>
              <a:spcBef>
                <a:spcPts val="800"/>
              </a:spcBef>
              <a:buClr>
                <a:srgbClr val="7030A0"/>
              </a:buClr>
            </a:pPr>
            <a:r>
              <a:rPr lang="en-US" sz="1200" dirty="0">
                <a:latin typeface="Roboto Light" panose="02000000000000000000" pitchFamily="2" charset="0"/>
                <a:ea typeface="Roboto Light" panose="02000000000000000000" pitchFamily="2" charset="0"/>
                <a:cs typeface="Roboto Light" panose="02000000000000000000" pitchFamily="2" charset="0"/>
              </a:rPr>
              <a:t>Gane </a:t>
            </a:r>
            <a:r>
              <a:rPr lang="en-US" sz="1200" dirty="0" err="1">
                <a:latin typeface="Roboto Medium" panose="02000000000000000000" pitchFamily="2" charset="0"/>
                <a:ea typeface="Roboto Medium" panose="02000000000000000000" pitchFamily="2" charset="0"/>
                <a:cs typeface="Roboto Medium" panose="02000000000000000000" pitchFamily="2" charset="0"/>
              </a:rPr>
              <a:t>Truvvi </a:t>
            </a:r>
            <a:r>
              <a:rPr lang="en-US" sz="1200" dirty="0">
                <a:latin typeface="Roboto Medium" panose="02000000000000000000" pitchFamily="2" charset="0"/>
                <a:ea typeface="Roboto Medium" panose="02000000000000000000" pitchFamily="2" charset="0"/>
                <a:cs typeface="Roboto Medium" panose="02000000000000000000" pitchFamily="2" charset="0"/>
              </a:rPr>
              <a:t>Coins </a:t>
            </a:r>
            <a:r>
              <a:rPr lang="en-US" sz="1200" dirty="0">
                <a:latin typeface="Roboto Light" panose="02000000000000000000" pitchFamily="2" charset="0"/>
                <a:ea typeface="Roboto Light" panose="02000000000000000000" pitchFamily="2" charset="0"/>
                <a:cs typeface="Roboto Light" panose="02000000000000000000" pitchFamily="2" charset="0"/>
              </a:rPr>
              <a:t>equivalentes al 10% de la compra (sin impuestos)</a:t>
            </a:r>
            <a:br>
              <a:rPr lang="en-US" sz="1200" dirty="0">
                <a:latin typeface="Roboto Light" panose="02000000000000000000" pitchFamily="2" charset="0"/>
                <a:ea typeface="Roboto Light" panose="02000000000000000000" pitchFamily="2" charset="0"/>
                <a:cs typeface="Roboto Light" panose="02000000000000000000" pitchFamily="2" charset="0"/>
              </a:rPr>
            </a:br>
            <a:r>
              <a:rPr lang="en-US" sz="1200" dirty="0">
                <a:latin typeface="Roboto Light" panose="02000000000000000000" pitchFamily="2" charset="0"/>
                <a:ea typeface="Roboto Light" panose="02000000000000000000" pitchFamily="2" charset="0"/>
                <a:cs typeface="Roboto Light" panose="02000000000000000000" pitchFamily="2" charset="0"/>
              </a:rPr>
              <a:t>que se pueden utilizar para reservar futuros cruceros</a:t>
            </a:r>
            <a:br>
              <a:rPr lang="en-US" sz="1200" dirty="0">
                <a:latin typeface="Roboto Light" panose="02000000000000000000" pitchFamily="2" charset="0"/>
                <a:ea typeface="Roboto Light" panose="02000000000000000000" pitchFamily="2" charset="0"/>
                <a:cs typeface="Roboto Light" panose="02000000000000000000" pitchFamily="2" charset="0"/>
              </a:rPr>
            </a:br>
            <a:r>
              <a:rPr lang="en-US" sz="1200" dirty="0">
                <a:latin typeface="Roboto Light" panose="02000000000000000000" pitchFamily="2" charset="0"/>
                <a:ea typeface="Roboto Light" panose="02000000000000000000" pitchFamily="2" charset="0"/>
                <a:cs typeface="Roboto Light" panose="02000000000000000000" pitchFamily="2" charset="0"/>
              </a:rPr>
              <a:t>y alojamiento</a:t>
            </a:r>
          </a:p>
          <a:p>
            <a:pPr lvl="1">
              <a:lnSpc>
                <a:spcPct val="100000"/>
              </a:lnSpc>
              <a:spcBef>
                <a:spcPts val="800"/>
              </a:spcBef>
              <a:buClr>
                <a:srgbClr val="7030A0"/>
              </a:buClr>
            </a:pPr>
            <a:r>
              <a:rPr lang="en-US" sz="1200" dirty="0">
                <a:latin typeface="Roboto Light" panose="02000000000000000000" pitchFamily="2" charset="0"/>
                <a:ea typeface="Roboto Light" panose="02000000000000000000" pitchFamily="2" charset="0"/>
                <a:cs typeface="Roboto Light" panose="02000000000000000000" pitchFamily="2" charset="0"/>
              </a:rPr>
              <a:t>Se aplica </a:t>
            </a:r>
            <a:r>
              <a:rPr lang="en-US" sz="1200" dirty="0">
                <a:latin typeface="Roboto Medium" panose="02000000000000000000" pitchFamily="2" charset="0"/>
                <a:ea typeface="Roboto Medium" panose="02000000000000000000" pitchFamily="2" charset="0"/>
                <a:cs typeface="Roboto Medium" panose="02000000000000000000" pitchFamily="2" charset="0"/>
              </a:rPr>
              <a:t>la promesa del mejor precio</a:t>
            </a:r>
          </a:p>
          <a:p>
            <a:pPr lvl="1">
              <a:lnSpc>
                <a:spcPct val="100000"/>
              </a:lnSpc>
              <a:spcBef>
                <a:spcPts val="800"/>
              </a:spcBef>
              <a:buClr>
                <a:srgbClr val="7030A0"/>
              </a:buClr>
            </a:pPr>
            <a:r>
              <a:rPr lang="en-US" sz="1200" i="1" dirty="0">
                <a:latin typeface="Roboto Light" panose="02000000000000000000" pitchFamily="2" charset="0"/>
                <a:ea typeface="Roboto Light" panose="02000000000000000000" pitchFamily="2" charset="0"/>
                <a:cs typeface="Roboto Light" panose="02000000000000000000" pitchFamily="2" charset="0"/>
              </a:rPr>
              <a:t>Tenga en cuenta que las reservas de cruceros se pagan en USD</a:t>
            </a:r>
            <a:endParaRPr lang="en-AU" sz="1200" dirty="0">
              <a:latin typeface="Roboto Light" panose="02000000000000000000" pitchFamily="2" charset="0"/>
              <a:ea typeface="Roboto Light" panose="02000000000000000000" pitchFamily="2" charset="0"/>
              <a:cs typeface="Roboto Light" panose="02000000000000000000" pitchFamily="2" charset="0"/>
            </a:endParaRPr>
          </a:p>
        </p:txBody>
      </p:sp>
      <p:pic>
        <p:nvPicPr>
          <p:cNvPr id="23" name="Graphic 4">
            <a:extLst>
              <a:ext uri="{FF2B5EF4-FFF2-40B4-BE49-F238E27FC236}">
                <a16:creationId xmlns:a16="http://schemas.microsoft.com/office/drawing/2014/main" id="{A818EBB5-B4EB-32F2-40B2-2E4497E5118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3634" y="593265"/>
            <a:ext cx="790402" cy="331074"/>
          </a:xfrm>
          <a:prstGeom prst="rect">
            <a:avLst/>
          </a:prstGeom>
        </p:spPr>
      </p:pic>
      <p:sp>
        <p:nvSpPr>
          <p:cNvPr id="8" name="Footer Placeholder 1">
            <a:extLst>
              <a:ext uri="{FF2B5EF4-FFF2-40B4-BE49-F238E27FC236}">
                <a16:creationId xmlns:a16="http://schemas.microsoft.com/office/drawing/2014/main" id="{72BE426D-DC2E-A010-151C-30D187FF71C4}"/>
              </a:ext>
            </a:extLst>
          </p:cNvPr>
          <p:cNvSpPr>
            <a:spLocks noGrp="1"/>
          </p:cNvSpPr>
          <p:nvPr>
            <p:ph type="ftr" sz="quarter" idx="11"/>
          </p:nvPr>
        </p:nvSpPr>
        <p:spPr>
          <a:xfrm>
            <a:off x="657734" y="6144895"/>
            <a:ext cx="5238184"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316877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6E7460-580B-46A5-4008-F321B06E6B38}"/>
              </a:ext>
            </a:extLst>
          </p:cNvPr>
          <p:cNvSpPr>
            <a:spLocks noGrp="1"/>
          </p:cNvSpPr>
          <p:nvPr>
            <p:ph idx="1"/>
          </p:nvPr>
        </p:nvSpPr>
        <p:spPr>
          <a:xfrm>
            <a:off x="1350602" y="2322188"/>
            <a:ext cx="4627592" cy="4797069"/>
          </a:xfrm>
        </p:spPr>
        <p:txBody>
          <a:bodyPr>
            <a:normAutofit/>
          </a:bodyPr>
          <a:lstStyle/>
          <a:p>
            <a:pPr marL="0" indent="0">
              <a:spcAft>
                <a:spcPts val="800"/>
              </a:spcAft>
              <a:buClr>
                <a:srgbClr val="7030A0"/>
              </a:buClr>
              <a:buNone/>
            </a:pPr>
            <a:r>
              <a:rPr lang="en-US" sz="1200" dirty="0">
                <a:latin typeface="Roboto Medium" panose="02000000000000000000" pitchFamily="2" charset="0"/>
                <a:ea typeface="Roboto Medium" panose="02000000000000000000" pitchFamily="2" charset="0"/>
                <a:cs typeface="Roboto Medium" panose="02000000000000000000" pitchFamily="2" charset="0"/>
              </a:rPr>
              <a:t>El Seguro de Accidentes de Vuelo </a:t>
            </a:r>
            <a:r>
              <a:rPr lang="en-US" sz="1200" dirty="0">
                <a:latin typeface="Roboto Light" panose="02000000000000000000" pitchFamily="2" charset="0"/>
                <a:ea typeface="Roboto Light" panose="02000000000000000000" pitchFamily="2" charset="0"/>
                <a:cs typeface="Roboto Light" panose="02000000000000000000" pitchFamily="2" charset="0"/>
              </a:rPr>
              <a:t>está incluido en todos los vuelos para los Miembros Premier de Truvvi Lifestyle.</a:t>
            </a:r>
          </a:p>
          <a:p>
            <a:pPr marL="0" indent="0">
              <a:spcAft>
                <a:spcPts val="800"/>
              </a:spcAft>
              <a:buClr>
                <a:srgbClr val="7030A0"/>
              </a:buClr>
              <a:buNone/>
            </a:pPr>
            <a:r>
              <a:rPr lang="en-US" sz="1200" dirty="0">
                <a:latin typeface="Roboto Light" panose="02000000000000000000" pitchFamily="2" charset="0"/>
                <a:ea typeface="Roboto Light" panose="02000000000000000000" pitchFamily="2" charset="0"/>
                <a:cs typeface="Roboto Light" panose="02000000000000000000" pitchFamily="2" charset="0"/>
              </a:rPr>
              <a:t>Es poco probable que los afiliados encuentren los mismos descuentos en vuelos</a:t>
            </a:r>
            <a:br>
              <a:rPr lang="en-US" sz="1200" dirty="0">
                <a:latin typeface="Roboto Light" panose="02000000000000000000" pitchFamily="2" charset="0"/>
                <a:ea typeface="Roboto Light" panose="02000000000000000000" pitchFamily="2" charset="0"/>
                <a:cs typeface="Roboto Light" panose="02000000000000000000" pitchFamily="2" charset="0"/>
              </a:rPr>
            </a:br>
            <a:r>
              <a:rPr lang="en-US" sz="1200" dirty="0">
                <a:latin typeface="Roboto Light" panose="02000000000000000000" pitchFamily="2" charset="0"/>
                <a:ea typeface="Roboto Light" panose="02000000000000000000" pitchFamily="2" charset="0"/>
                <a:cs typeface="Roboto Light" panose="02000000000000000000" pitchFamily="2" charset="0"/>
              </a:rPr>
              <a:t>que en hoteles o cruceros. </a:t>
            </a:r>
          </a:p>
          <a:p>
            <a:pPr marL="0" indent="0">
              <a:spcAft>
                <a:spcPts val="800"/>
              </a:spcAft>
              <a:buClr>
                <a:srgbClr val="7030A0"/>
              </a:buClr>
              <a:buNone/>
            </a:pPr>
            <a:r>
              <a:rPr lang="en-US" sz="1200" dirty="0">
                <a:latin typeface="Roboto Light" panose="02000000000000000000" pitchFamily="2" charset="0"/>
                <a:ea typeface="Roboto Light" panose="02000000000000000000" pitchFamily="2" charset="0"/>
                <a:cs typeface="Roboto Light" panose="02000000000000000000" pitchFamily="2" charset="0"/>
              </a:rPr>
              <a:t>La Plataforma de Reservas Truvvi también ofrece</a:t>
            </a:r>
            <a:br>
              <a:rPr lang="en-US" sz="1200" dirty="0">
                <a:latin typeface="Roboto Light" panose="02000000000000000000" pitchFamily="2" charset="0"/>
                <a:ea typeface="Roboto Light" panose="02000000000000000000" pitchFamily="2" charset="0"/>
                <a:cs typeface="Roboto Light" panose="02000000000000000000" pitchFamily="2" charset="0"/>
              </a:rPr>
            </a:br>
            <a:r>
              <a:rPr lang="en-US" sz="1200" dirty="0">
                <a:latin typeface="Roboto Medium" panose="02000000000000000000" pitchFamily="2" charset="0"/>
                <a:ea typeface="Roboto Medium" panose="02000000000000000000" pitchFamily="2" charset="0"/>
                <a:cs typeface="Roboto Medium" panose="02000000000000000000" pitchFamily="2" charset="0"/>
              </a:rPr>
              <a:t>Alquiler de coches y experiencias.</a:t>
            </a:r>
            <a:br>
              <a:rPr lang="en-US" sz="1200" b="1" dirty="0">
                <a:latin typeface="Roboto Light" panose="02000000000000000000" pitchFamily="2" charset="0"/>
                <a:ea typeface="Roboto Light" panose="02000000000000000000" pitchFamily="2" charset="0"/>
                <a:cs typeface="Roboto Light" panose="02000000000000000000" pitchFamily="2" charset="0"/>
              </a:rPr>
            </a:br>
            <a:br>
              <a:rPr lang="en-US" sz="1200" b="1" dirty="0">
                <a:latin typeface="Roboto Light" panose="02000000000000000000" pitchFamily="2" charset="0"/>
                <a:ea typeface="Roboto Light" panose="02000000000000000000" pitchFamily="2" charset="0"/>
                <a:cs typeface="Roboto Light" panose="02000000000000000000" pitchFamily="2" charset="0"/>
              </a:rPr>
            </a:br>
            <a:r>
              <a:rPr lang="en-US" sz="1200" dirty="0">
                <a:latin typeface="Roboto Light" panose="02000000000000000000" pitchFamily="2" charset="0"/>
                <a:ea typeface="Roboto Light" panose="02000000000000000000" pitchFamily="2" charset="0"/>
                <a:cs typeface="Roboto Light" panose="02000000000000000000" pitchFamily="2" charset="0"/>
              </a:rPr>
              <a:t>El alquiler de coches y las experiencias no incluyen una promesa de mejor precio, pero es muy cómodo para los clientes reservar estos servicios en la misma aplicación.</a:t>
            </a:r>
            <a:endParaRPr lang="en-AU"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itle 1">
            <a:extLst>
              <a:ext uri="{FF2B5EF4-FFF2-40B4-BE49-F238E27FC236}">
                <a16:creationId xmlns:a16="http://schemas.microsoft.com/office/drawing/2014/main" id="{9DB96FCB-E68A-12BF-D339-43619C9A0AE5}"/>
              </a:ext>
            </a:extLst>
          </p:cNvPr>
          <p:cNvSpPr>
            <a:spLocks noGrp="1"/>
          </p:cNvSpPr>
          <p:nvPr>
            <p:ph type="title"/>
          </p:nvPr>
        </p:nvSpPr>
        <p:spPr>
          <a:xfrm>
            <a:off x="773060" y="604485"/>
            <a:ext cx="6505193" cy="1325563"/>
          </a:xfrm>
        </p:spPr>
        <p:txBody>
          <a:bodyPr>
            <a:normAutofit/>
          </a:bodyPr>
          <a:lstStyle/>
          <a:p>
            <a:r>
              <a:rPr lang="en-US" sz="3600" b="1" dirty="0">
                <a:solidFill>
                  <a:srgbClr val="070333"/>
                </a:solidFill>
                <a:latin typeface="Arboria Bold" panose="02000000000000000000" pitchFamily="2" charset="77"/>
              </a:rPr>
              <a:t>Vuelos, alquiler de coches</a:t>
            </a:r>
            <a:br>
              <a:rPr lang="en-US" sz="3600" b="1" dirty="0">
                <a:solidFill>
                  <a:srgbClr val="070333"/>
                </a:solidFill>
                <a:latin typeface="Arboria Bold" panose="02000000000000000000" pitchFamily="2" charset="77"/>
              </a:rPr>
            </a:br>
            <a:r>
              <a:rPr lang="en-US" sz="3600" b="1" dirty="0">
                <a:solidFill>
                  <a:srgbClr val="531AED"/>
                </a:solidFill>
                <a:latin typeface="Arboria Bold" panose="02000000000000000000" pitchFamily="2" charset="77"/>
              </a:rPr>
              <a:t>y Experiencias</a:t>
            </a:r>
            <a:endParaRPr lang="en-AU" sz="3600" b="1" dirty="0">
              <a:solidFill>
                <a:srgbClr val="1DDDD6"/>
              </a:solidFill>
              <a:latin typeface="Arboria Bold" panose="02000000000000000000" pitchFamily="2" charset="77"/>
            </a:endParaRPr>
          </a:p>
        </p:txBody>
      </p:sp>
      <p:cxnSp>
        <p:nvCxnSpPr>
          <p:cNvPr id="9" name="Conector recto 19">
            <a:extLst>
              <a:ext uri="{FF2B5EF4-FFF2-40B4-BE49-F238E27FC236}">
                <a16:creationId xmlns:a16="http://schemas.microsoft.com/office/drawing/2014/main" id="{8D1AB06A-AFED-AFF9-96AF-55AD3D8D78E1}"/>
              </a:ext>
            </a:extLst>
          </p:cNvPr>
          <p:cNvCxnSpPr>
            <a:cxnSpLocks/>
          </p:cNvCxnSpPr>
          <p:nvPr/>
        </p:nvCxnSpPr>
        <p:spPr>
          <a:xfrm flipH="1">
            <a:off x="1036281" y="2377203"/>
            <a:ext cx="6625" cy="2012876"/>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11" name="Rectángulo redondeado 30">
            <a:extLst>
              <a:ext uri="{FF2B5EF4-FFF2-40B4-BE49-F238E27FC236}">
                <a16:creationId xmlns:a16="http://schemas.microsoft.com/office/drawing/2014/main" id="{D05B247F-4F66-5ABA-3306-B1E48A953222}"/>
              </a:ext>
            </a:extLst>
          </p:cNvPr>
          <p:cNvSpPr/>
          <p:nvPr/>
        </p:nvSpPr>
        <p:spPr>
          <a:xfrm>
            <a:off x="888935" y="2322188"/>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2" name="Rectángulo redondeado 31">
            <a:extLst>
              <a:ext uri="{FF2B5EF4-FFF2-40B4-BE49-F238E27FC236}">
                <a16:creationId xmlns:a16="http://schemas.microsoft.com/office/drawing/2014/main" id="{10B331C7-5282-21EA-7228-6046E7CBFD4F}"/>
              </a:ext>
            </a:extLst>
          </p:cNvPr>
          <p:cNvSpPr/>
          <p:nvPr/>
        </p:nvSpPr>
        <p:spPr>
          <a:xfrm>
            <a:off x="888935" y="2902591"/>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3" name="Rectángulo redondeado 32">
            <a:extLst>
              <a:ext uri="{FF2B5EF4-FFF2-40B4-BE49-F238E27FC236}">
                <a16:creationId xmlns:a16="http://schemas.microsoft.com/office/drawing/2014/main" id="{89DC6308-3735-A137-09EC-A8EC1FAA197F}"/>
              </a:ext>
            </a:extLst>
          </p:cNvPr>
          <p:cNvSpPr/>
          <p:nvPr/>
        </p:nvSpPr>
        <p:spPr>
          <a:xfrm>
            <a:off x="888935" y="3456017"/>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5" name="Rectángulo redondeado 32">
            <a:extLst>
              <a:ext uri="{FF2B5EF4-FFF2-40B4-BE49-F238E27FC236}">
                <a16:creationId xmlns:a16="http://schemas.microsoft.com/office/drawing/2014/main" id="{C21361AB-61E4-C1F9-46C9-B8D2BF9111CF}"/>
              </a:ext>
            </a:extLst>
          </p:cNvPr>
          <p:cNvSpPr/>
          <p:nvPr/>
        </p:nvSpPr>
        <p:spPr>
          <a:xfrm>
            <a:off x="882392" y="4113297"/>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7" name="Picture 6" descr="A picture containing grass, outdoor&#10;&#10;Description automatically generated">
            <a:extLst>
              <a:ext uri="{FF2B5EF4-FFF2-40B4-BE49-F238E27FC236}">
                <a16:creationId xmlns:a16="http://schemas.microsoft.com/office/drawing/2014/main" id="{E2217619-DA88-FACF-11CF-9CD9AFC3630E}"/>
              </a:ext>
            </a:extLst>
          </p:cNvPr>
          <p:cNvPicPr>
            <a:picLocks noChangeAspect="1"/>
          </p:cNvPicPr>
          <p:nvPr/>
        </p:nvPicPr>
        <p:blipFill rotWithShape="1">
          <a:blip r:embed="rId3">
            <a:extLst>
              <a:ext uri="{28A0092B-C50C-407E-A947-70E740481C1C}">
                <a14:useLocalDpi xmlns:a14="http://schemas.microsoft.com/office/drawing/2010/main" val="0"/>
              </a:ext>
            </a:extLst>
          </a:blip>
          <a:srcRect l="11608" t="15" r="30398" b="2879"/>
          <a:stretch/>
        </p:blipFill>
        <p:spPr>
          <a:xfrm>
            <a:off x="6285891" y="322706"/>
            <a:ext cx="5567217" cy="6214490"/>
          </a:xfrm>
          <a:prstGeom prst="rect">
            <a:avLst/>
          </a:prstGeom>
        </p:spPr>
      </p:pic>
      <p:pic>
        <p:nvPicPr>
          <p:cNvPr id="8" name="Graphic 4">
            <a:extLst>
              <a:ext uri="{FF2B5EF4-FFF2-40B4-BE49-F238E27FC236}">
                <a16:creationId xmlns:a16="http://schemas.microsoft.com/office/drawing/2014/main" id="{6A1A97A9-9479-AE90-531F-A18AAA04996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3634" y="593265"/>
            <a:ext cx="790402" cy="331074"/>
          </a:xfrm>
          <a:prstGeom prst="rect">
            <a:avLst/>
          </a:prstGeom>
        </p:spPr>
      </p:pic>
      <p:sp>
        <p:nvSpPr>
          <p:cNvPr id="14" name="Footer Placeholder 1">
            <a:extLst>
              <a:ext uri="{FF2B5EF4-FFF2-40B4-BE49-F238E27FC236}">
                <a16:creationId xmlns:a16="http://schemas.microsoft.com/office/drawing/2014/main" id="{C263C111-FB1E-2019-34C3-2BFFF73213F6}"/>
              </a:ext>
            </a:extLst>
          </p:cNvPr>
          <p:cNvSpPr>
            <a:spLocks noGrp="1"/>
          </p:cNvSpPr>
          <p:nvPr>
            <p:ph type="ftr" sz="quarter" idx="11"/>
          </p:nvPr>
        </p:nvSpPr>
        <p:spPr>
          <a:xfrm>
            <a:off x="657734" y="6144895"/>
            <a:ext cx="5238184"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667741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D149BC66-CFE1-27FD-68CD-1F8655F20836}"/>
              </a:ext>
            </a:extLst>
          </p:cNvPr>
          <p:cNvSpPr>
            <a:spLocks noGrp="1"/>
          </p:cNvSpPr>
          <p:nvPr>
            <p:ph idx="1"/>
          </p:nvPr>
        </p:nvSpPr>
        <p:spPr>
          <a:xfrm>
            <a:off x="789241" y="1549263"/>
            <a:ext cx="5104743" cy="5589273"/>
          </a:xfrm>
        </p:spPr>
        <p:txBody>
          <a:bodyPr vert="horz" lIns="91440" tIns="45720" rIns="91440" bIns="45720" rtlCol="0" anchor="t">
            <a:noAutofit/>
          </a:bodyPr>
          <a:lstStyle/>
          <a:p>
            <a:pPr marL="0" indent="0">
              <a:buClr>
                <a:srgbClr val="7030A0"/>
              </a:buClr>
              <a:buNone/>
            </a:pPr>
            <a:r>
              <a:rPr lang="en-US" sz="1400" dirty="0" err="1">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latin typeface="Roboto Medium" panose="02000000000000000000" pitchFamily="2" charset="0"/>
                <a:ea typeface="Roboto Medium" panose="02000000000000000000" pitchFamily="2" charset="0"/>
                <a:cs typeface="Roboto Medium" panose="02000000000000000000" pitchFamily="2" charset="0"/>
              </a:rPr>
              <a:t> Lifestyle </a:t>
            </a:r>
            <a:r>
              <a:rPr lang="en-US" sz="1400" dirty="0" err="1">
                <a:latin typeface="Roboto Medium" panose="02000000000000000000" pitchFamily="2" charset="0"/>
                <a:ea typeface="Roboto Medium" panose="02000000000000000000" pitchFamily="2" charset="0"/>
                <a:cs typeface="Roboto Medium" panose="02000000000000000000" pitchFamily="2" charset="0"/>
              </a:rPr>
              <a:t>frente</a:t>
            </a:r>
            <a:r>
              <a:rPr lang="en-US" sz="1400" dirty="0">
                <a:latin typeface="Roboto Medium" panose="02000000000000000000" pitchFamily="2" charset="0"/>
                <a:ea typeface="Roboto Medium" panose="02000000000000000000" pitchFamily="2" charset="0"/>
                <a:cs typeface="Roboto Medium" panose="02000000000000000000" pitchFamily="2" charset="0"/>
              </a:rPr>
              <a:t> a los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buscadores de hoteles en línea</a:t>
            </a:r>
          </a:p>
          <a:p>
            <a:pPr lvl="1">
              <a:buClr>
                <a:srgbClr val="7030A0"/>
              </a:buClr>
              <a:buFont typeface="Courier New" panose="02070309020205020404" pitchFamily="49" charset="0"/>
              <a:buChar char="o"/>
            </a:pPr>
            <a:r>
              <a:rPr lang="en-US" sz="1200" dirty="0" err="1">
                <a:latin typeface="Roboto Light" panose="02000000000000000000" pitchFamily="2" charset="0"/>
                <a:ea typeface="Roboto Light" panose="02000000000000000000" pitchFamily="2" charset="0"/>
                <a:cs typeface="Roboto Light" panose="02000000000000000000" pitchFamily="2" charset="0"/>
              </a:rPr>
              <a:t>Truvvi</a:t>
            </a:r>
            <a:r>
              <a:rPr lang="en-US" sz="1200" dirty="0">
                <a:latin typeface="Roboto Light" panose="02000000000000000000" pitchFamily="2" charset="0"/>
                <a:ea typeface="Roboto Light" panose="02000000000000000000" pitchFamily="2" charset="0"/>
                <a:cs typeface="Roboto Light" panose="02000000000000000000" pitchFamily="2" charset="0"/>
              </a:rPr>
              <a:t> Lifestyle </a:t>
            </a:r>
            <a:r>
              <a:rPr lang="en-US" sz="1200" dirty="0" err="1">
                <a:latin typeface="Roboto Medium" panose="02000000000000000000" pitchFamily="2" charset="0"/>
                <a:ea typeface="Roboto Medium" panose="02000000000000000000" pitchFamily="2" charset="0"/>
                <a:cs typeface="Roboto Medium" panose="02000000000000000000" pitchFamily="2" charset="0"/>
              </a:rPr>
              <a:t>promete</a:t>
            </a:r>
            <a:r>
              <a:rPr lang="en-US" sz="1200" dirty="0">
                <a:latin typeface="Roboto Medium" panose="02000000000000000000" pitchFamily="2" charset="0"/>
                <a:ea typeface="Roboto Medium" panose="02000000000000000000" pitchFamily="2" charset="0"/>
                <a:cs typeface="Roboto Medium" panose="02000000000000000000" pitchFamily="2" charset="0"/>
              </a:rPr>
              <a:t> el mejor precio </a:t>
            </a:r>
            <a:r>
              <a:rPr lang="en-US" sz="1200" dirty="0">
                <a:latin typeface="Roboto Light" panose="02000000000000000000" pitchFamily="2" charset="0"/>
                <a:ea typeface="Roboto Light" panose="02000000000000000000" pitchFamily="2" charset="0"/>
                <a:cs typeface="Roboto Light" panose="02000000000000000000" pitchFamily="2" charset="0"/>
              </a:rPr>
              <a:t>en hoteles, </a:t>
            </a:r>
            <a:r>
              <a:rPr lang="en-US" sz="1200" dirty="0" err="1">
                <a:latin typeface="Roboto Light" panose="02000000000000000000" pitchFamily="2" charset="0"/>
                <a:ea typeface="Roboto Light" panose="02000000000000000000" pitchFamily="2" charset="0"/>
                <a:cs typeface="Roboto Light" panose="02000000000000000000" pitchFamily="2" charset="0"/>
              </a:rPr>
              <a:t>vuelos</a:t>
            </a:r>
            <a:r>
              <a:rPr lang="en-US" sz="1200" dirty="0">
                <a:latin typeface="Roboto Light" panose="02000000000000000000" pitchFamily="2" charset="0"/>
                <a:ea typeface="Roboto Light" panose="02000000000000000000" pitchFamily="2" charset="0"/>
                <a:cs typeface="Roboto Light" panose="02000000000000000000" pitchFamily="2" charset="0"/>
              </a:rPr>
              <a:t>        y cruceros </a:t>
            </a:r>
          </a:p>
          <a:p>
            <a:pPr lvl="1">
              <a:buClr>
                <a:srgbClr val="7030A0"/>
              </a:buClr>
              <a:buFont typeface="Courier New" panose="02070309020205020404" pitchFamily="49" charset="0"/>
              <a:buChar char="o"/>
            </a:pPr>
            <a:r>
              <a:rPr lang="en-US" sz="1200" dirty="0">
                <a:latin typeface="Roboto Light" panose="02000000000000000000" pitchFamily="2" charset="0"/>
                <a:ea typeface="Roboto Light" panose="02000000000000000000" pitchFamily="2" charset="0"/>
                <a:cs typeface="Roboto Light" panose="02000000000000000000" pitchFamily="2" charset="0"/>
              </a:rPr>
              <a:t>Los </a:t>
            </a:r>
            <a:r>
              <a:rPr lang="en-US" sz="1200" dirty="0" err="1">
                <a:latin typeface="Roboto Light" panose="02000000000000000000" pitchFamily="2" charset="0"/>
                <a:ea typeface="Roboto Light" panose="02000000000000000000" pitchFamily="2" charset="0"/>
                <a:cs typeface="Roboto Light" panose="02000000000000000000" pitchFamily="2" charset="0"/>
              </a:rPr>
              <a:t>clientes</a:t>
            </a:r>
            <a:r>
              <a:rPr lang="en-US" sz="1200" dirty="0">
                <a:latin typeface="Roboto Light" panose="02000000000000000000" pitchFamily="2" charset="0"/>
                <a:ea typeface="Roboto Light" panose="02000000000000000000" pitchFamily="2" charset="0"/>
                <a:cs typeface="Roboto Light" panose="02000000000000000000" pitchFamily="2" charset="0"/>
              </a:rPr>
              <a:t> de </a:t>
            </a:r>
            <a:r>
              <a:rPr lang="en-US" sz="1200" dirty="0" err="1">
                <a:latin typeface="Roboto Light" panose="02000000000000000000" pitchFamily="2" charset="0"/>
                <a:ea typeface="Roboto Light" panose="02000000000000000000" pitchFamily="2" charset="0"/>
                <a:cs typeface="Roboto Light" panose="02000000000000000000" pitchFamily="2" charset="0"/>
              </a:rPr>
              <a:t>Truvvi</a:t>
            </a:r>
            <a:r>
              <a:rPr lang="en-US" sz="1200" dirty="0">
                <a:latin typeface="Roboto Light" panose="02000000000000000000" pitchFamily="2" charset="0"/>
                <a:ea typeface="Roboto Light" panose="02000000000000000000" pitchFamily="2" charset="0"/>
                <a:cs typeface="Roboto Light" panose="02000000000000000000" pitchFamily="2" charset="0"/>
              </a:rPr>
              <a:t> Lifestyle </a:t>
            </a:r>
            <a:r>
              <a:rPr lang="en-US" sz="1200" dirty="0" err="1">
                <a:latin typeface="Roboto Light" panose="02000000000000000000" pitchFamily="2" charset="0"/>
                <a:ea typeface="Roboto Light" panose="02000000000000000000" pitchFamily="2" charset="0"/>
                <a:cs typeface="Roboto Light" panose="02000000000000000000" pitchFamily="2" charset="0"/>
              </a:rPr>
              <a:t>reciben</a:t>
            </a:r>
            <a:r>
              <a:rPr lang="en-US" sz="1200" dirty="0">
                <a:latin typeface="Roboto Light" panose="02000000000000000000" pitchFamily="2" charset="0"/>
                <a:ea typeface="Roboto Light" panose="02000000000000000000" pitchFamily="2" charset="0"/>
                <a:cs typeface="Roboto Light" panose="02000000000000000000" pitchFamily="2" charset="0"/>
              </a:rPr>
              <a:t> </a:t>
            </a:r>
            <a:r>
              <a:rPr lang="en-US" sz="1200" dirty="0">
                <a:latin typeface="Roboto Medium" panose="02000000000000000000" pitchFamily="2" charset="0"/>
                <a:ea typeface="Roboto Medium" panose="02000000000000000000" pitchFamily="2" charset="0"/>
                <a:cs typeface="Roboto Medium" panose="02000000000000000000" pitchFamily="2" charset="0"/>
              </a:rPr>
              <a:t>Puntos de recompense para </a:t>
            </a:r>
            <a:r>
              <a:rPr lang="en-US" sz="1200" dirty="0" err="1">
                <a:latin typeface="Roboto Medium" panose="02000000000000000000" pitchFamily="2" charset="0"/>
                <a:ea typeface="Roboto Medium" panose="02000000000000000000" pitchFamily="2" charset="0"/>
                <a:cs typeface="Roboto Medium" panose="02000000000000000000" pitchFamily="2" charset="0"/>
              </a:rPr>
              <a:t>hoteles</a:t>
            </a:r>
            <a:r>
              <a:rPr lang="en-US" sz="1200" dirty="0">
                <a:latin typeface="Roboto Light" panose="02000000000000000000" pitchFamily="2" charset="0"/>
                <a:ea typeface="Roboto Light" panose="02000000000000000000" pitchFamily="2" charset="0"/>
                <a:cs typeface="Roboto Light" panose="02000000000000000000" pitchFamily="2" charset="0"/>
              </a:rPr>
              <a:t> </a:t>
            </a:r>
            <a:r>
              <a:rPr lang="en-US" sz="1200" dirty="0" err="1">
                <a:latin typeface="Roboto Light" panose="02000000000000000000" pitchFamily="2" charset="0"/>
                <a:ea typeface="Roboto Light" panose="02000000000000000000" pitchFamily="2" charset="0"/>
                <a:cs typeface="Roboto Light" panose="02000000000000000000" pitchFamily="2" charset="0"/>
              </a:rPr>
              <a:t>equivalentes</a:t>
            </a:r>
            <a:r>
              <a:rPr lang="en-US" sz="1200" dirty="0">
                <a:latin typeface="Roboto Light" panose="02000000000000000000" pitchFamily="2" charset="0"/>
                <a:ea typeface="Roboto Light" panose="02000000000000000000" pitchFamily="2" charset="0"/>
                <a:cs typeface="Roboto Light" panose="02000000000000000000" pitchFamily="2" charset="0"/>
              </a:rPr>
              <a:t> a sus </a:t>
            </a:r>
            <a:r>
              <a:rPr lang="en-US" sz="1200" dirty="0" err="1">
                <a:latin typeface="Roboto Light" panose="02000000000000000000" pitchFamily="2" charset="0"/>
                <a:ea typeface="Roboto Light" panose="02000000000000000000" pitchFamily="2" charset="0"/>
                <a:cs typeface="Roboto Light" panose="02000000000000000000" pitchFamily="2" charset="0"/>
              </a:rPr>
              <a:t>cuotas</a:t>
            </a:r>
            <a:r>
              <a:rPr lang="en-US" sz="1200" dirty="0">
                <a:latin typeface="Roboto Light" panose="02000000000000000000" pitchFamily="2" charset="0"/>
                <a:ea typeface="Roboto Light" panose="02000000000000000000" pitchFamily="2" charset="0"/>
                <a:cs typeface="Roboto Light" panose="02000000000000000000" pitchFamily="2" charset="0"/>
              </a:rPr>
              <a:t> de </a:t>
            </a:r>
            <a:r>
              <a:rPr lang="en-US" sz="1200" dirty="0" err="1">
                <a:latin typeface="Roboto Light" panose="02000000000000000000" pitchFamily="2" charset="0"/>
                <a:ea typeface="Roboto Light" panose="02000000000000000000" pitchFamily="2" charset="0"/>
                <a:cs typeface="Roboto Light" panose="02000000000000000000" pitchFamily="2" charset="0"/>
              </a:rPr>
              <a:t>suscripción</a:t>
            </a:r>
            <a:r>
              <a:rPr lang="en-US" sz="1200" dirty="0">
                <a:latin typeface="Roboto Light" panose="02000000000000000000" pitchFamily="2" charset="0"/>
                <a:ea typeface="Roboto Light" panose="02000000000000000000" pitchFamily="2" charset="0"/>
                <a:cs typeface="Roboto Light" panose="02000000000000000000" pitchFamily="2" charset="0"/>
              </a:rPr>
              <a:t> </a:t>
            </a:r>
          </a:p>
          <a:p>
            <a:pPr lvl="1">
              <a:buClr>
                <a:srgbClr val="7030A0"/>
              </a:buClr>
              <a:buFont typeface="Courier New" panose="02070309020205020404" pitchFamily="49" charset="0"/>
              <a:buChar char="o"/>
            </a:pPr>
            <a:r>
              <a:rPr lang="en-US" sz="1200" dirty="0" err="1">
                <a:latin typeface="Roboto Light" panose="02000000000000000000" pitchFamily="2" charset="0"/>
                <a:ea typeface="Roboto Light" panose="02000000000000000000" pitchFamily="2" charset="0"/>
                <a:cs typeface="Roboto Light" panose="02000000000000000000" pitchFamily="2" charset="0"/>
              </a:rPr>
              <a:t>Truvvi</a:t>
            </a:r>
            <a:r>
              <a:rPr lang="en-US" sz="1200" dirty="0">
                <a:latin typeface="Roboto Light" panose="02000000000000000000" pitchFamily="2" charset="0"/>
                <a:ea typeface="Roboto Light" panose="02000000000000000000" pitchFamily="2" charset="0"/>
                <a:cs typeface="Roboto Light" panose="02000000000000000000" pitchFamily="2" charset="0"/>
              </a:rPr>
              <a:t> Lifestyle no es visible públicamente para los no socios, lo que nos permite ofrecer mejores descuentos en muchos casos, ya que los hoteles no pueden permitirse que todos los clientes obtengan tarifas tan buenas.</a:t>
            </a:r>
          </a:p>
          <a:p>
            <a:pPr marL="0" indent="0">
              <a:buClr>
                <a:srgbClr val="7030A0"/>
              </a:buClr>
              <a:buNone/>
            </a:pPr>
            <a:r>
              <a:rPr lang="en-US" sz="1400" dirty="0" err="1">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latin typeface="Roboto Medium" panose="02000000000000000000" pitchFamily="2" charset="0"/>
                <a:ea typeface="Roboto Medium" panose="02000000000000000000" pitchFamily="2" charset="0"/>
                <a:cs typeface="Roboto Medium" panose="02000000000000000000" pitchFamily="2" charset="0"/>
              </a:rPr>
              <a:t> Lifestyle vs.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Agencias de viajes</a:t>
            </a:r>
          </a:p>
          <a:p>
            <a:pPr lvl="1">
              <a:buClr>
                <a:srgbClr val="7030A0"/>
              </a:buClr>
              <a:buFont typeface="Courier New" panose="02070309020205020404" pitchFamily="49" charset="0"/>
              <a:buChar char="o"/>
            </a:pPr>
            <a:r>
              <a:rPr lang="en-US" sz="1200" dirty="0">
                <a:latin typeface="Roboto Light" panose="02000000000000000000" pitchFamily="2" charset="0"/>
                <a:ea typeface="Roboto Light" panose="02000000000000000000" pitchFamily="2" charset="0"/>
                <a:cs typeface="Roboto Light" panose="02000000000000000000" pitchFamily="2" charset="0"/>
              </a:rPr>
              <a:t>Las agencias de viajes y los agentes suelen ganar dinero cobrando sobre las tarifas que encuentran para los clientes, incluidas las comisiones individuales de los agentes. </a:t>
            </a:r>
          </a:p>
          <a:p>
            <a:pPr lvl="1">
              <a:buClr>
                <a:srgbClr val="7030A0"/>
              </a:buClr>
              <a:buFont typeface="Courier New" panose="02070309020205020404" pitchFamily="49" charset="0"/>
              <a:buChar char="o"/>
            </a:pPr>
            <a:r>
              <a:rPr lang="en-US" sz="1200" dirty="0">
                <a:latin typeface="Roboto Light"/>
                <a:ea typeface="Roboto Light"/>
                <a:cs typeface="Roboto Light"/>
              </a:rPr>
              <a:t>Los  </a:t>
            </a:r>
            <a:r>
              <a:rPr lang="en-US" sz="1200" dirty="0" err="1">
                <a:highlight>
                  <a:srgbClr val="FFFFFF"/>
                </a:highlight>
                <a:latin typeface="Roboto Light" panose="02000000000000000000" pitchFamily="2" charset="0"/>
                <a:ea typeface="Roboto Light" panose="02000000000000000000" pitchFamily="2" charset="0"/>
                <a:cs typeface="Roboto Light" panose="02000000000000000000" pitchFamily="2" charset="0"/>
              </a:rPr>
              <a:t>expertos</a:t>
            </a:r>
            <a:r>
              <a:rPr lang="en-US" sz="1200" dirty="0">
                <a:highlight>
                  <a:srgbClr val="FFFFFF"/>
                </a:highlight>
                <a:latin typeface="Roboto Light" panose="02000000000000000000" pitchFamily="2" charset="0"/>
                <a:ea typeface="Roboto Light" panose="02000000000000000000" pitchFamily="2" charset="0"/>
                <a:cs typeface="Roboto Light" panose="02000000000000000000" pitchFamily="2" charset="0"/>
              </a:rPr>
              <a:t> </a:t>
            </a:r>
            <a:r>
              <a:rPr lang="en-US" sz="1200" dirty="0" err="1">
                <a:highlight>
                  <a:srgbClr val="FFFFFF"/>
                </a:highlight>
                <a:latin typeface="Roboto Light" panose="02000000000000000000" pitchFamily="2" charset="0"/>
                <a:ea typeface="Roboto Light" panose="02000000000000000000" pitchFamily="2" charset="0"/>
                <a:cs typeface="Roboto Light" panose="02000000000000000000" pitchFamily="2" charset="0"/>
              </a:rPr>
              <a:t>en</a:t>
            </a:r>
            <a:r>
              <a:rPr lang="en-US" sz="1200" dirty="0">
                <a:highlight>
                  <a:srgbClr val="FFFFFF"/>
                </a:highlight>
                <a:latin typeface="Roboto Light" panose="02000000000000000000" pitchFamily="2" charset="0"/>
                <a:ea typeface="Roboto Light" panose="02000000000000000000" pitchFamily="2" charset="0"/>
                <a:cs typeface="Roboto Light" panose="02000000000000000000" pitchFamily="2" charset="0"/>
              </a:rPr>
              <a:t> </a:t>
            </a:r>
            <a:r>
              <a:rPr lang="en-US" sz="1200" dirty="0" err="1">
                <a:highlight>
                  <a:srgbClr val="FFFFFF"/>
                </a:highlight>
                <a:latin typeface="Roboto Light" panose="02000000000000000000" pitchFamily="2" charset="0"/>
                <a:ea typeface="Roboto Light" panose="02000000000000000000" pitchFamily="2" charset="0"/>
                <a:cs typeface="Roboto Light" panose="02000000000000000000" pitchFamily="2" charset="0"/>
              </a:rPr>
              <a:t>viajes</a:t>
            </a:r>
            <a:r>
              <a:rPr lang="en-US" sz="1200" dirty="0">
                <a:highlight>
                  <a:srgbClr val="FFFFFF"/>
                </a:highlight>
                <a:latin typeface="Roboto Light" panose="02000000000000000000" pitchFamily="2" charset="0"/>
                <a:ea typeface="Roboto Light" panose="02000000000000000000" pitchFamily="2" charset="0"/>
                <a:cs typeface="Roboto Light" panose="02000000000000000000" pitchFamily="2" charset="0"/>
              </a:rPr>
              <a:t> </a:t>
            </a:r>
            <a:r>
              <a:rPr lang="en-US" sz="1200" dirty="0">
                <a:latin typeface="Roboto Light"/>
                <a:ea typeface="Roboto Light"/>
                <a:cs typeface="Roboto Light"/>
              </a:rPr>
              <a:t>de </a:t>
            </a:r>
            <a:r>
              <a:rPr lang="en-US" sz="1200" dirty="0" err="1">
                <a:latin typeface="Roboto Light"/>
                <a:ea typeface="Roboto Light"/>
                <a:cs typeface="Roboto Light"/>
              </a:rPr>
              <a:t>Truvvi</a:t>
            </a:r>
            <a:r>
              <a:rPr lang="en-US" sz="1200" dirty="0">
                <a:latin typeface="Roboto Light"/>
                <a:ea typeface="Roboto Light"/>
                <a:cs typeface="Roboto Light"/>
              </a:rPr>
              <a:t> Lifestyle </a:t>
            </a:r>
            <a:r>
              <a:rPr lang="en-US" sz="1200" dirty="0" err="1">
                <a:latin typeface="Roboto Light"/>
                <a:ea typeface="Roboto Light"/>
                <a:cs typeface="Roboto Light"/>
              </a:rPr>
              <a:t>están</a:t>
            </a:r>
            <a:r>
              <a:rPr lang="en-US" sz="1200" dirty="0">
                <a:latin typeface="Roboto Light"/>
                <a:ea typeface="Roboto Light"/>
                <a:cs typeface="Roboto Light"/>
              </a:rPr>
              <a:t> formados para encontrar la mejor oferta para el cliente, no la que les haga ganar la comisión más alta.</a:t>
            </a:r>
          </a:p>
          <a:p>
            <a:pPr marL="0" indent="0">
              <a:buClr>
                <a:srgbClr val="7030A0"/>
              </a:buClr>
              <a:buNone/>
            </a:pPr>
            <a:r>
              <a:rPr lang="en-US" sz="1400" dirty="0" err="1">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latin typeface="Roboto Medium" panose="02000000000000000000" pitchFamily="2" charset="0"/>
                <a:ea typeface="Roboto Medium" panose="02000000000000000000" pitchFamily="2" charset="0"/>
                <a:cs typeface="Roboto Medium" panose="02000000000000000000" pitchFamily="2" charset="0"/>
              </a:rPr>
              <a:t> Lifestyle vs.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Paquetes de avión</a:t>
            </a:r>
          </a:p>
          <a:p>
            <a:pPr lvl="1">
              <a:buClr>
                <a:srgbClr val="7030A0"/>
              </a:buClr>
              <a:buFont typeface="Courier New" panose="02070309020205020404" pitchFamily="49" charset="0"/>
              <a:buChar char="o"/>
            </a:pPr>
            <a:r>
              <a:rPr lang="en-US" sz="1200" dirty="0">
                <a:latin typeface="Roboto Light" panose="02000000000000000000" pitchFamily="2" charset="0"/>
                <a:ea typeface="Roboto Light" panose="02000000000000000000" pitchFamily="2" charset="0"/>
                <a:cs typeface="Roboto Light" panose="02000000000000000000" pitchFamily="2" charset="0"/>
              </a:rPr>
              <a:t>Los paquetes aéreos suelen limitar la selección de hoteles que se pueden combinar con los vuelos.</a:t>
            </a:r>
          </a:p>
          <a:p>
            <a:pPr lvl="1">
              <a:buClr>
                <a:srgbClr val="7030A0"/>
              </a:buClr>
              <a:buFont typeface="Courier New" panose="02070309020205020404" pitchFamily="49" charset="0"/>
              <a:buChar char="o"/>
            </a:pPr>
            <a:r>
              <a:rPr lang="en-US" sz="1200" dirty="0" err="1">
                <a:latin typeface="Roboto Light" panose="02000000000000000000" pitchFamily="2" charset="0"/>
                <a:ea typeface="Roboto Light" panose="02000000000000000000" pitchFamily="2" charset="0"/>
                <a:cs typeface="Roboto Light" panose="02000000000000000000" pitchFamily="2" charset="0"/>
              </a:rPr>
              <a:t>Truvvi</a:t>
            </a:r>
            <a:r>
              <a:rPr lang="en-US" sz="1200" dirty="0">
                <a:latin typeface="Roboto Light" panose="02000000000000000000" pitchFamily="2" charset="0"/>
                <a:ea typeface="Roboto Light" panose="02000000000000000000" pitchFamily="2" charset="0"/>
                <a:cs typeface="Roboto Light" panose="02000000000000000000" pitchFamily="2" charset="0"/>
              </a:rPr>
              <a:t> Lifestyle </a:t>
            </a:r>
            <a:r>
              <a:rPr lang="en-US" sz="1200" dirty="0" err="1">
                <a:latin typeface="Roboto Light" panose="02000000000000000000" pitchFamily="2" charset="0"/>
                <a:ea typeface="Roboto Light" panose="02000000000000000000" pitchFamily="2" charset="0"/>
                <a:cs typeface="Roboto Light" panose="02000000000000000000" pitchFamily="2" charset="0"/>
              </a:rPr>
              <a:t>ofrece</a:t>
            </a:r>
            <a:r>
              <a:rPr lang="en-US" sz="1200" dirty="0">
                <a:latin typeface="Roboto Light" panose="02000000000000000000" pitchFamily="2" charset="0"/>
                <a:ea typeface="Roboto Light" panose="02000000000000000000" pitchFamily="2" charset="0"/>
                <a:cs typeface="Roboto Light" panose="02000000000000000000" pitchFamily="2" charset="0"/>
              </a:rPr>
              <a:t> miles de opciones de hoteles en todos los continentes, por lo que los clientes disponen de una selección inigualable junto con precios y ofertas excelentes.</a:t>
            </a:r>
            <a:endParaRPr lang="en-AU" sz="12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itle 1">
            <a:extLst>
              <a:ext uri="{FF2B5EF4-FFF2-40B4-BE49-F238E27FC236}">
                <a16:creationId xmlns:a16="http://schemas.microsoft.com/office/drawing/2014/main" id="{9ACEEDAB-21CC-DF07-1844-6949A9717826}"/>
              </a:ext>
            </a:extLst>
          </p:cNvPr>
          <p:cNvSpPr>
            <a:spLocks noGrp="1"/>
          </p:cNvSpPr>
          <p:nvPr>
            <p:ph type="title"/>
          </p:nvPr>
        </p:nvSpPr>
        <p:spPr>
          <a:xfrm>
            <a:off x="773060" y="604486"/>
            <a:ext cx="6505193" cy="842478"/>
          </a:xfrm>
        </p:spPr>
        <p:txBody>
          <a:bodyPr>
            <a:normAutofit fontScale="90000"/>
          </a:bodyPr>
          <a:lstStyle/>
          <a:p>
            <a:r>
              <a:rPr lang="en-US" sz="3600" b="1" dirty="0" err="1">
                <a:solidFill>
                  <a:srgbClr val="070333"/>
                </a:solidFill>
                <a:latin typeface="Arboria Bold"/>
              </a:rPr>
              <a:t>Truvvi</a:t>
            </a:r>
            <a:r>
              <a:rPr lang="en-US" sz="3600" b="1" dirty="0">
                <a:solidFill>
                  <a:srgbClr val="070333"/>
                </a:solidFill>
                <a:latin typeface="Arboria Bold"/>
              </a:rPr>
              <a:t> </a:t>
            </a:r>
            <a:r>
              <a:rPr lang="en-US" sz="3600" b="1" dirty="0">
                <a:solidFill>
                  <a:srgbClr val="070333"/>
                </a:solidFill>
                <a:highlight>
                  <a:srgbClr val="FFFFFF"/>
                </a:highlight>
                <a:latin typeface="Arboria Bold"/>
              </a:rPr>
              <a:t>Lifestyle</a:t>
            </a:r>
            <a:r>
              <a:rPr lang="en-US" sz="3600" b="1" dirty="0">
                <a:solidFill>
                  <a:srgbClr val="070333"/>
                </a:solidFill>
                <a:latin typeface="Arboria Bold"/>
              </a:rPr>
              <a:t> </a:t>
            </a:r>
            <a:r>
              <a:rPr lang="en-US" sz="3600" b="1" dirty="0" err="1">
                <a:solidFill>
                  <a:srgbClr val="531AED"/>
                </a:solidFill>
                <a:latin typeface="Arboria Bold"/>
              </a:rPr>
              <a:t>Promessa</a:t>
            </a:r>
            <a:r>
              <a:rPr lang="en-US" sz="3600" b="1" dirty="0">
                <a:solidFill>
                  <a:srgbClr val="531AED"/>
                </a:solidFill>
                <a:latin typeface="Arboria Bold"/>
              </a:rPr>
              <a:t> de </a:t>
            </a:r>
            <a:r>
              <a:rPr lang="en-US" sz="3600" b="1" dirty="0" err="1">
                <a:solidFill>
                  <a:srgbClr val="531AED"/>
                </a:solidFill>
                <a:latin typeface="Arboria Bold"/>
              </a:rPr>
              <a:t>Mejor</a:t>
            </a:r>
            <a:r>
              <a:rPr lang="en-US" sz="3600" b="1" dirty="0">
                <a:solidFill>
                  <a:srgbClr val="531AED"/>
                </a:solidFill>
                <a:latin typeface="Arboria Bold"/>
              </a:rPr>
              <a:t> </a:t>
            </a:r>
            <a:r>
              <a:rPr lang="en-US" sz="3600" b="1" dirty="0" err="1">
                <a:solidFill>
                  <a:srgbClr val="531AED"/>
                </a:solidFill>
                <a:latin typeface="Arboria Bold"/>
              </a:rPr>
              <a:t>Precio</a:t>
            </a:r>
            <a:r>
              <a:rPr lang="en-US" sz="3600" b="1" dirty="0">
                <a:solidFill>
                  <a:srgbClr val="531AED"/>
                </a:solidFill>
                <a:latin typeface="Arboria Bold"/>
              </a:rPr>
              <a:t> </a:t>
            </a:r>
            <a:endParaRPr lang="en-AU" sz="2400" b="1" dirty="0">
              <a:solidFill>
                <a:srgbClr val="1DDDD6"/>
              </a:solidFill>
              <a:latin typeface="Arboria Bold"/>
            </a:endParaRPr>
          </a:p>
        </p:txBody>
      </p:sp>
      <p:pic>
        <p:nvPicPr>
          <p:cNvPr id="8" name="Picture 7" descr="A picture containing text&#10;&#10;Description automatically generated">
            <a:extLst>
              <a:ext uri="{FF2B5EF4-FFF2-40B4-BE49-F238E27FC236}">
                <a16:creationId xmlns:a16="http://schemas.microsoft.com/office/drawing/2014/main" id="{F6FF07B4-6732-7466-655D-F13FDACBD353}"/>
              </a:ext>
            </a:extLst>
          </p:cNvPr>
          <p:cNvPicPr>
            <a:picLocks noChangeAspect="1"/>
          </p:cNvPicPr>
          <p:nvPr/>
        </p:nvPicPr>
        <p:blipFill rotWithShape="1">
          <a:blip r:embed="rId3">
            <a:extLst>
              <a:ext uri="{28A0092B-C50C-407E-A947-70E740481C1C}">
                <a14:useLocalDpi xmlns:a14="http://schemas.microsoft.com/office/drawing/2010/main" val="0"/>
              </a:ext>
            </a:extLst>
          </a:blip>
          <a:srcRect l="1826" t="7239" r="29480"/>
          <a:stretch/>
        </p:blipFill>
        <p:spPr>
          <a:xfrm rot="16200000">
            <a:off x="5957706" y="650400"/>
            <a:ext cx="6204879" cy="5585928"/>
          </a:xfrm>
          <a:prstGeom prst="rect">
            <a:avLst/>
          </a:prstGeom>
        </p:spPr>
      </p:pic>
      <p:pic>
        <p:nvPicPr>
          <p:cNvPr id="11" name="Graphic 4">
            <a:extLst>
              <a:ext uri="{FF2B5EF4-FFF2-40B4-BE49-F238E27FC236}">
                <a16:creationId xmlns:a16="http://schemas.microsoft.com/office/drawing/2014/main" id="{0E8EE472-3F40-85C2-0604-B20893F862A4}"/>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3634" y="593265"/>
            <a:ext cx="790402" cy="33107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2" name="Ink 11">
                <a:extLst>
                  <a:ext uri="{FF2B5EF4-FFF2-40B4-BE49-F238E27FC236}">
                    <a16:creationId xmlns:a16="http://schemas.microsoft.com/office/drawing/2014/main" id="{36386055-F13D-D4DD-6AB0-315746B47324}"/>
                  </a:ext>
                </a:extLst>
              </p14:cNvPr>
              <p14:cNvContentPartPr/>
              <p14:nvPr/>
            </p14:nvContentPartPr>
            <p14:xfrm>
              <a:off x="8481903" y="1542998"/>
              <a:ext cx="731" cy="360"/>
            </p14:xfrm>
          </p:contentPart>
        </mc:Choice>
        <mc:Fallback xmlns:p188="http://schemas.microsoft.com/office/powerpoint/2018/8/main" xmlns:asvg="http://schemas.microsoft.com/office/drawing/2016/SVG/main" xmlns:a14="http://schemas.microsoft.com/office/drawing/2010/main" xmlns:a16="http://schemas.microsoft.com/office/drawing/2014/main" xmlns="">
          <p:pic>
            <p:nvPicPr>
              <p:cNvPr id="12" name="Ink 11">
                <a:extLst>
                  <a:ext uri="{FF2B5EF4-FFF2-40B4-BE49-F238E27FC236}">
                    <a16:creationId xmlns:a16="http://schemas.microsoft.com/office/drawing/2014/main" id="{36386055-F13D-D4DD-6AB0-315746B47324}"/>
                  </a:ext>
                </a:extLst>
              </p:cNvPr>
              <p:cNvPicPr/>
              <p:nvPr/>
            </p:nvPicPr>
            <p:blipFill>
              <a:blip r:embed="rId9"/>
              <a:stretch>
                <a:fillRect/>
              </a:stretch>
            </p:blipFill>
            <p:spPr>
              <a:xfrm>
                <a:off x="8446084" y="1435358"/>
                <a:ext cx="73100" cy="21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7" name="Ink 16">
                <a:extLst>
                  <a:ext uri="{FF2B5EF4-FFF2-40B4-BE49-F238E27FC236}">
                    <a16:creationId xmlns:a16="http://schemas.microsoft.com/office/drawing/2014/main" id="{27900DDB-7FAB-A4E3-AAD5-1FD769EA2EB9}"/>
                  </a:ext>
                </a:extLst>
              </p14:cNvPr>
              <p14:cNvContentPartPr/>
              <p14:nvPr/>
            </p14:nvContentPartPr>
            <p14:xfrm>
              <a:off x="9183532" y="2053478"/>
              <a:ext cx="731" cy="360"/>
            </p14:xfrm>
          </p:contentPart>
        </mc:Choice>
        <mc:Fallback xmlns:p188="http://schemas.microsoft.com/office/powerpoint/2018/8/main" xmlns:asvg="http://schemas.microsoft.com/office/drawing/2016/SVG/main" xmlns:a14="http://schemas.microsoft.com/office/drawing/2010/main" xmlns:a16="http://schemas.microsoft.com/office/drawing/2014/main" xmlns="">
          <p:pic>
            <p:nvPicPr>
              <p:cNvPr id="17" name="Ink 16">
                <a:extLst>
                  <a:ext uri="{FF2B5EF4-FFF2-40B4-BE49-F238E27FC236}">
                    <a16:creationId xmlns:a16="http://schemas.microsoft.com/office/drawing/2014/main" id="{27900DDB-7FAB-A4E3-AAD5-1FD769EA2EB9}"/>
                  </a:ext>
                </a:extLst>
              </p:cNvPr>
              <p:cNvPicPr/>
              <p:nvPr/>
            </p:nvPicPr>
            <p:blipFill>
              <a:blip r:embed="rId11"/>
              <a:stretch>
                <a:fillRect/>
              </a:stretch>
            </p:blipFill>
            <p:spPr>
              <a:xfrm>
                <a:off x="9147713" y="1945478"/>
                <a:ext cx="73100" cy="216000"/>
              </a:xfrm>
              <a:prstGeom prst="rect">
                <a:avLst/>
              </a:prstGeom>
            </p:spPr>
          </p:pic>
        </mc:Fallback>
      </mc:AlternateContent>
      <p:sp>
        <p:nvSpPr>
          <p:cNvPr id="30" name="Parallellogram 29">
            <a:extLst>
              <a:ext uri="{FF2B5EF4-FFF2-40B4-BE49-F238E27FC236}">
                <a16:creationId xmlns:a16="http://schemas.microsoft.com/office/drawing/2014/main" id="{01EE77D0-8B03-49D7-8753-7575511B7C79}"/>
              </a:ext>
            </a:extLst>
          </p:cNvPr>
          <p:cNvSpPr/>
          <p:nvPr/>
        </p:nvSpPr>
        <p:spPr>
          <a:xfrm rot="518472" flipH="1">
            <a:off x="7981733" y="1950221"/>
            <a:ext cx="798676" cy="458711"/>
          </a:xfrm>
          <a:prstGeom prst="parallelogram">
            <a:avLst>
              <a:gd name="adj" fmla="val 57642"/>
            </a:avLst>
          </a:prstGeom>
          <a:solidFill>
            <a:srgbClr val="531AED">
              <a:alpha val="60000"/>
            </a:srgbClr>
          </a:solidFill>
          <a:ln>
            <a:noFill/>
          </a:ln>
        </p:spPr>
        <p:style>
          <a:lnRef idx="0">
            <a:scrgbClr r="0" g="0" b="0"/>
          </a:lnRef>
          <a:fillRef idx="0">
            <a:scrgbClr r="0" g="0" b="0"/>
          </a:fillRef>
          <a:effectRef idx="0">
            <a:scrgbClr r="0" g="0" b="0"/>
          </a:effectRef>
          <a:fontRef idx="minor">
            <a:schemeClr val="dk1"/>
          </a:fontRef>
        </p:style>
        <p:txBody>
          <a:bodyPr wrap="none" rtlCol="0" anchor="ctr" anchorCtr="1"/>
          <a:lstStyle/>
          <a:p>
            <a:endParaRPr lang="es-ES">
              <a:solidFill>
                <a:srgbClr val="000000"/>
              </a:solidFill>
            </a:endParaRPr>
          </a:p>
        </p:txBody>
      </p:sp>
      <p:sp>
        <p:nvSpPr>
          <p:cNvPr id="6" name="Footer Placeholder 1">
            <a:extLst>
              <a:ext uri="{FF2B5EF4-FFF2-40B4-BE49-F238E27FC236}">
                <a16:creationId xmlns:a16="http://schemas.microsoft.com/office/drawing/2014/main" id="{09D543A7-4C50-CF05-DFF9-E7AD986EDFE6}"/>
              </a:ext>
            </a:extLst>
          </p:cNvPr>
          <p:cNvSpPr>
            <a:spLocks noGrp="1"/>
          </p:cNvSpPr>
          <p:nvPr>
            <p:ph type="ftr" sz="quarter" idx="11"/>
          </p:nvPr>
        </p:nvSpPr>
        <p:spPr>
          <a:xfrm>
            <a:off x="657734" y="6144895"/>
            <a:ext cx="5238184"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107840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875096" y="2247069"/>
            <a:ext cx="10915002" cy="9071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dirty="0">
                <a:solidFill>
                  <a:srgbClr val="070333"/>
                </a:solidFill>
                <a:latin typeface="Arboria Bold" panose="02000000000000000000" pitchFamily="2" charset="77"/>
              </a:rPr>
              <a:t>Gestionar las objeciones de los clientes</a:t>
            </a:r>
            <a:endParaRPr lang="en-GB" sz="46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867437" y="2975433"/>
            <a:ext cx="10915002"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dirty="0">
                <a:solidFill>
                  <a:srgbClr val="531AED"/>
                </a:solidFill>
                <a:latin typeface="Arboria Bold" panose="02000000000000000000" pitchFamily="2" charset="77"/>
              </a:rPr>
              <a:t>Gestionar las objeciones de los clientes</a:t>
            </a:r>
          </a:p>
        </p:txBody>
      </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BB69E566-C81F-0648-8689-A3C5075E3E71}"/>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18</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7" name="Footer Placeholder 6">
            <a:extLst>
              <a:ext uri="{FF2B5EF4-FFF2-40B4-BE49-F238E27FC236}">
                <a16:creationId xmlns:a16="http://schemas.microsoft.com/office/drawing/2014/main" id="{063A3FE0-C87D-47BA-8BE6-06BEC9448190}"/>
              </a:ext>
            </a:extLst>
          </p:cNvPr>
          <p:cNvSpPr>
            <a:spLocks noGrp="1"/>
          </p:cNvSpPr>
          <p:nvPr>
            <p:ph type="ftr" sz="quarter" idx="11"/>
          </p:nvPr>
        </p:nvSpPr>
        <p:spPr>
          <a:xfrm>
            <a:off x="3699881" y="6356350"/>
            <a:ext cx="4792236" cy="365125"/>
          </a:xfrm>
        </p:spPr>
        <p:txBody>
          <a:bodyPr/>
          <a:lstStyle/>
          <a:p>
            <a:r>
              <a:rPr lang="en-US" dirty="0"/>
              <a:t>Sólo para fines de formación - No para distribución pública o externa</a:t>
            </a:r>
            <a:endParaRPr lang="en-GB" dirty="0"/>
          </a:p>
        </p:txBody>
      </p:sp>
      <p:sp>
        <p:nvSpPr>
          <p:cNvPr id="9" name="Title 1">
            <a:extLst>
              <a:ext uri="{FF2B5EF4-FFF2-40B4-BE49-F238E27FC236}">
                <a16:creationId xmlns:a16="http://schemas.microsoft.com/office/drawing/2014/main" id="{41A89C51-B9C0-4F46-88F3-C092A5939D8D}"/>
              </a:ext>
            </a:extLst>
          </p:cNvPr>
          <p:cNvSpPr txBox="1">
            <a:spLocks/>
          </p:cNvSpPr>
          <p:nvPr/>
        </p:nvSpPr>
        <p:spPr>
          <a:xfrm>
            <a:off x="917656" y="3703798"/>
            <a:ext cx="10814564"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dirty="0">
                <a:solidFill>
                  <a:srgbClr val="1DDDD6"/>
                </a:solidFill>
                <a:latin typeface="Arboria Bold" panose="02000000000000000000" pitchFamily="2" charset="77"/>
              </a:rPr>
              <a:t>Gestionar las objeciones de los clientes</a:t>
            </a:r>
          </a:p>
        </p:txBody>
      </p:sp>
    </p:spTree>
    <p:extLst>
      <p:ext uri="{BB962C8B-B14F-4D97-AF65-F5344CB8AC3E}">
        <p14:creationId xmlns:p14="http://schemas.microsoft.com/office/powerpoint/2010/main" val="6479929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71ADB34-4CB4-A2D0-24EB-ADF152DA0F0E}"/>
              </a:ext>
            </a:extLst>
          </p:cNvPr>
          <p:cNvSpPr>
            <a:spLocks noGrp="1"/>
          </p:cNvSpPr>
          <p:nvPr>
            <p:ph idx="1"/>
          </p:nvPr>
        </p:nvSpPr>
        <p:spPr>
          <a:xfrm>
            <a:off x="861325" y="1404753"/>
            <a:ext cx="11186296" cy="5416351"/>
          </a:xfrm>
        </p:spPr>
        <p:txBody>
          <a:bodyPr vert="horz" lIns="91440" tIns="45720" rIns="91440" bIns="45720" rtlCol="0" anchor="t">
            <a:normAutofit lnSpcReduction="10000"/>
          </a:bodyPr>
          <a:lstStyle/>
          <a:p>
            <a:pPr marL="0" indent="0">
              <a:lnSpc>
                <a:spcPct val="110000"/>
              </a:lnSpc>
              <a:buClr>
                <a:srgbClr val="7030A0"/>
              </a:buClr>
              <a:buNone/>
            </a:pPr>
            <a:r>
              <a:rPr lang="en-US" sz="1400" b="1" dirty="0">
                <a:solidFill>
                  <a:srgbClr val="1DDDD6"/>
                </a:solidFill>
                <a:latin typeface="Roboto Medium"/>
                <a:ea typeface="Roboto Medium"/>
                <a:cs typeface="Roboto Medium"/>
              </a:rPr>
              <a:t>No me </a:t>
            </a:r>
            <a:r>
              <a:rPr lang="en-US" sz="1400" b="1" dirty="0" err="1">
                <a:solidFill>
                  <a:srgbClr val="1DDDD6"/>
                </a:solidFill>
                <a:latin typeface="Roboto Medium"/>
                <a:ea typeface="Roboto Medium"/>
                <a:cs typeface="Roboto Medium"/>
              </a:rPr>
              <a:t>voy</a:t>
            </a:r>
            <a:r>
              <a:rPr lang="en-US" sz="1400" b="1" dirty="0">
                <a:solidFill>
                  <a:srgbClr val="1DDDD6"/>
                </a:solidFill>
                <a:latin typeface="Roboto Medium"/>
                <a:ea typeface="Roboto Medium"/>
                <a:cs typeface="Roboto Medium"/>
              </a:rPr>
              <a:t> de </a:t>
            </a:r>
            <a:r>
              <a:rPr lang="en-US" sz="1400" b="1" dirty="0" err="1">
                <a:solidFill>
                  <a:srgbClr val="1DDDD6"/>
                </a:solidFill>
                <a:latin typeface="Roboto Medium"/>
                <a:ea typeface="Roboto Medium"/>
                <a:cs typeface="Roboto Medium"/>
              </a:rPr>
              <a:t>vacaciones</a:t>
            </a:r>
            <a:r>
              <a:rPr lang="en-US" sz="1400" b="1" dirty="0">
                <a:solidFill>
                  <a:srgbClr val="1DDDD6"/>
                </a:solidFill>
                <a:latin typeface="Roboto Medium"/>
                <a:ea typeface="Roboto Medium"/>
                <a:cs typeface="Roboto Medium"/>
              </a:rPr>
              <a:t> de </a:t>
            </a:r>
            <a:r>
              <a:rPr lang="en-US" sz="1400" b="1" dirty="0" err="1">
                <a:solidFill>
                  <a:srgbClr val="1DDDD6"/>
                </a:solidFill>
                <a:latin typeface="Roboto Medium"/>
                <a:ea typeface="Roboto Medium"/>
                <a:cs typeface="Roboto Medium"/>
              </a:rPr>
              <a:t>momento</a:t>
            </a:r>
            <a:r>
              <a:rPr lang="en-US" sz="1400" b="1" dirty="0">
                <a:solidFill>
                  <a:srgbClr val="1DDDD6"/>
                </a:solidFill>
                <a:latin typeface="Roboto Medium"/>
                <a:ea typeface="Roboto Medium"/>
                <a:cs typeface="Roboto Medium"/>
              </a:rPr>
              <a:t> - </a:t>
            </a:r>
            <a:r>
              <a:rPr lang="en-US" sz="1400" dirty="0">
                <a:latin typeface="Roboto Medium"/>
                <a:ea typeface="Roboto Medium"/>
                <a:cs typeface="Roboto Medium"/>
              </a:rPr>
              <a:t>me apuntaré más tarde</a:t>
            </a:r>
          </a:p>
          <a:p>
            <a:pPr lvl="1">
              <a:lnSpc>
                <a:spcPct val="110000"/>
              </a:lnSpc>
              <a:buClr>
                <a:srgbClr val="7030A0"/>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Si se registra ahora, podrá </a:t>
            </a:r>
            <a:r>
              <a:rPr lang="en-US" sz="1200" dirty="0">
                <a:latin typeface="Roboto Medium" panose="02000000000000000000" pitchFamily="2" charset="0"/>
                <a:ea typeface="Roboto Medium" panose="02000000000000000000" pitchFamily="2" charset="0"/>
                <a:cs typeface="Roboto Medium" panose="02000000000000000000" pitchFamily="2" charset="0"/>
              </a:rPr>
              <a:t>ver las ofertas con antelación </a:t>
            </a:r>
            <a:r>
              <a:rPr lang="en-US" sz="1400" dirty="0">
                <a:latin typeface="Roboto Light" panose="02000000000000000000" pitchFamily="2" charset="0"/>
                <a:ea typeface="Roboto Light" panose="02000000000000000000" pitchFamily="2" charset="0"/>
                <a:cs typeface="Roboto Light" panose="02000000000000000000" pitchFamily="2" charset="0"/>
              </a:rPr>
              <a:t>y encontrar la mejor oferta posible.</a:t>
            </a:r>
          </a:p>
          <a:p>
            <a:pPr lvl="1">
              <a:lnSpc>
                <a:spcPct val="110000"/>
              </a:lnSpc>
              <a:buClr>
                <a:srgbClr val="7030A0"/>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Además, a partir de hoy acumulará </a:t>
            </a:r>
            <a:r>
              <a:rPr lang="en-US" sz="1200" dirty="0">
                <a:latin typeface="Roboto Medium" panose="02000000000000000000" pitchFamily="2" charset="0"/>
                <a:ea typeface="Roboto Medium" panose="02000000000000000000" pitchFamily="2" charset="0"/>
                <a:cs typeface="Roboto Medium" panose="02000000000000000000" pitchFamily="2" charset="0"/>
              </a:rPr>
              <a:t>créditos de hotel </a:t>
            </a:r>
            <a:r>
              <a:rPr lang="en-US" sz="1400" dirty="0">
                <a:latin typeface="Roboto Light" panose="02000000000000000000" pitchFamily="2" charset="0"/>
                <a:ea typeface="Roboto Light" panose="02000000000000000000" pitchFamily="2" charset="0"/>
                <a:cs typeface="Roboto Light" panose="02000000000000000000" pitchFamily="2" charset="0"/>
              </a:rPr>
              <a:t>que le ayudarán a reducir aún más sus gastos de viaje.</a:t>
            </a:r>
            <a:br>
              <a:rPr lang="en-US" sz="1400" dirty="0">
                <a:latin typeface="Roboto Light" panose="02000000000000000000" pitchFamily="2" charset="0"/>
                <a:ea typeface="Roboto Light" panose="02000000000000000000" pitchFamily="2" charset="0"/>
                <a:cs typeface="Roboto Light" panose="02000000000000000000" pitchFamily="2" charset="0"/>
              </a:rPr>
            </a:br>
            <a:endParaRPr lang="en-US" sz="1400" dirty="0">
              <a:latin typeface="Roboto Light" panose="02000000000000000000" pitchFamily="2" charset="0"/>
              <a:ea typeface="Roboto Light" panose="02000000000000000000" pitchFamily="2" charset="0"/>
              <a:cs typeface="Roboto Light" panose="02000000000000000000" pitchFamily="2" charset="0"/>
            </a:endParaRPr>
          </a:p>
          <a:p>
            <a:pPr marL="0" indent="0">
              <a:lnSpc>
                <a:spcPct val="110000"/>
              </a:lnSpc>
              <a:buClr>
                <a:srgbClr val="7030A0"/>
              </a:buClr>
              <a:buNone/>
            </a:pPr>
            <a:r>
              <a:rPr lang="en-US" sz="1400" b="1" dirty="0">
                <a:solidFill>
                  <a:srgbClr val="1DDDD6"/>
                </a:solidFill>
                <a:latin typeface="Roboto Medium"/>
                <a:ea typeface="Roboto Medium"/>
                <a:cs typeface="Roboto Medium"/>
              </a:rPr>
              <a:t>Las </a:t>
            </a:r>
            <a:r>
              <a:rPr lang="en-US" sz="1400" b="1" dirty="0" err="1">
                <a:solidFill>
                  <a:srgbClr val="1DDDD6"/>
                </a:solidFill>
                <a:latin typeface="Roboto Medium"/>
                <a:ea typeface="Roboto Medium"/>
                <a:cs typeface="Roboto Medium"/>
              </a:rPr>
              <a:t>ofertas</a:t>
            </a:r>
            <a:r>
              <a:rPr lang="en-US" sz="1400" b="1" dirty="0">
                <a:solidFill>
                  <a:srgbClr val="1DDDD6"/>
                </a:solidFill>
                <a:latin typeface="Roboto Medium"/>
                <a:ea typeface="Roboto Medium"/>
                <a:cs typeface="Roboto Medium"/>
              </a:rPr>
              <a:t> de </a:t>
            </a:r>
            <a:r>
              <a:rPr lang="en-US" sz="1400" b="1" dirty="0" err="1">
                <a:solidFill>
                  <a:srgbClr val="1DDDD6"/>
                </a:solidFill>
                <a:latin typeface="Roboto Medium"/>
                <a:ea typeface="Roboto Medium"/>
                <a:cs typeface="Roboto Medium"/>
              </a:rPr>
              <a:t>Truvvi</a:t>
            </a:r>
            <a:r>
              <a:rPr lang="en-US" sz="1400" b="1" dirty="0">
                <a:solidFill>
                  <a:srgbClr val="1DDDD6"/>
                </a:solidFill>
                <a:latin typeface="Roboto Medium"/>
                <a:ea typeface="Roboto Medium"/>
                <a:cs typeface="Roboto Medium"/>
              </a:rPr>
              <a:t> no </a:t>
            </a:r>
            <a:r>
              <a:rPr lang="en-US" sz="1400" b="1" dirty="0" err="1">
                <a:solidFill>
                  <a:srgbClr val="1DDDD6"/>
                </a:solidFill>
                <a:latin typeface="Roboto Medium"/>
                <a:ea typeface="Roboto Medium"/>
                <a:cs typeface="Roboto Medium"/>
              </a:rPr>
              <a:t>pueden</a:t>
            </a:r>
            <a:r>
              <a:rPr lang="en-US" sz="1400" b="1" dirty="0">
                <a:solidFill>
                  <a:srgbClr val="1DDDD6"/>
                </a:solidFill>
                <a:latin typeface="Roboto Medium"/>
                <a:ea typeface="Roboto Medium"/>
                <a:cs typeface="Roboto Medium"/>
              </a:rPr>
              <a:t> ser tan buenas</a:t>
            </a:r>
            <a:r>
              <a:rPr lang="en-US" sz="1400" dirty="0">
                <a:latin typeface="Roboto Medium"/>
                <a:ea typeface="Roboto Medium"/>
                <a:cs typeface="Roboto Medium"/>
              </a:rPr>
              <a:t>, probablemente sean las mismas que las de otros sitios web.</a:t>
            </a:r>
          </a:p>
          <a:p>
            <a:pPr lvl="1">
              <a:lnSpc>
                <a:spcPct val="110000"/>
              </a:lnSpc>
              <a:buClr>
                <a:srgbClr val="7030A0"/>
              </a:buClr>
              <a:buFont typeface="Courier New" panose="02070309020205020404" pitchFamily="49" charset="0"/>
              <a:buChar char="o"/>
            </a:pPr>
            <a:r>
              <a:rPr lang="en-US" sz="1400" dirty="0">
                <a:latin typeface="Roboto Light"/>
                <a:ea typeface="Roboto Light"/>
                <a:cs typeface="Roboto Light"/>
              </a:rPr>
              <a:t>Permítanme mostrarles algunas ofertas en este momento en mi aplicación que están entre </a:t>
            </a:r>
            <a:r>
              <a:rPr lang="en-US" sz="1200" dirty="0">
                <a:highlight>
                  <a:srgbClr val="FFFFFF"/>
                </a:highlight>
                <a:latin typeface="Roboto Medium"/>
                <a:ea typeface="Roboto Medium"/>
                <a:cs typeface="Roboto Medium"/>
              </a:rPr>
              <a:t>30 a 70% de </a:t>
            </a:r>
            <a:r>
              <a:rPr lang="en-US" sz="1200" dirty="0" err="1">
                <a:highlight>
                  <a:srgbClr val="FFFFFF"/>
                </a:highlight>
                <a:latin typeface="Roboto Medium"/>
                <a:ea typeface="Roboto Medium"/>
                <a:cs typeface="Roboto Medium"/>
              </a:rPr>
              <a:t>descuento</a:t>
            </a:r>
            <a:r>
              <a:rPr lang="en-US" sz="1200" dirty="0">
                <a:highlight>
                  <a:srgbClr val="FFFFFF"/>
                </a:highlight>
                <a:latin typeface="Roboto Medium"/>
                <a:ea typeface="Roboto Medium"/>
                <a:cs typeface="Roboto Medium"/>
              </a:rPr>
              <a:t> </a:t>
            </a:r>
            <a:r>
              <a:rPr lang="en-US" sz="1200" dirty="0" err="1">
                <a:highlight>
                  <a:srgbClr val="FFFFFF"/>
                </a:highlight>
                <a:latin typeface="Roboto Medium"/>
                <a:ea typeface="Roboto Medium"/>
                <a:cs typeface="Roboto Medium"/>
              </a:rPr>
              <a:t>en</a:t>
            </a:r>
            <a:r>
              <a:rPr lang="en-US" sz="1200" dirty="0">
                <a:highlight>
                  <a:srgbClr val="FFFFFF"/>
                </a:highlight>
                <a:latin typeface="Roboto Medium"/>
                <a:ea typeface="Roboto Medium"/>
                <a:cs typeface="Roboto Medium"/>
              </a:rPr>
              <a:t> </a:t>
            </a:r>
            <a:r>
              <a:rPr lang="en-US" sz="1200" dirty="0" err="1">
                <a:highlight>
                  <a:srgbClr val="FFFFFF"/>
                </a:highlight>
                <a:latin typeface="Roboto Medium"/>
                <a:ea typeface="Roboto Medium"/>
                <a:cs typeface="Roboto Medium"/>
              </a:rPr>
              <a:t>promedio</a:t>
            </a:r>
            <a:r>
              <a:rPr lang="en-US" sz="1200" dirty="0">
                <a:highlight>
                  <a:srgbClr val="FFFFFF"/>
                </a:highlight>
                <a:latin typeface="Roboto Medium"/>
                <a:ea typeface="Roboto Medium"/>
                <a:cs typeface="Roboto Medium"/>
              </a:rPr>
              <a:t>.</a:t>
            </a:r>
          </a:p>
          <a:p>
            <a:pPr lvl="1">
              <a:lnSpc>
                <a:spcPct val="110000"/>
              </a:lnSpc>
              <a:buClr>
                <a:srgbClr val="7030A0"/>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No olvides que Truvvi tiene una </a:t>
            </a:r>
            <a:r>
              <a:rPr lang="en-US" sz="1200" dirty="0">
                <a:latin typeface="Roboto Medium" panose="02000000000000000000" pitchFamily="2" charset="0"/>
                <a:ea typeface="Roboto Medium" panose="02000000000000000000" pitchFamily="2" charset="0"/>
                <a:cs typeface="Roboto Medium" panose="02000000000000000000" pitchFamily="2" charset="0"/>
              </a:rPr>
              <a:t>promesa de mejor precio en hoteles </a:t>
            </a:r>
            <a:r>
              <a:rPr lang="en-150" sz="1200" dirty="0">
                <a:latin typeface="Roboto Medium" panose="02000000000000000000" pitchFamily="2" charset="0"/>
                <a:ea typeface="Roboto Medium" panose="02000000000000000000" pitchFamily="2" charset="0"/>
                <a:cs typeface="Roboto Medium" panose="02000000000000000000" pitchFamily="2" charset="0"/>
              </a:rPr>
              <a:t>y </a:t>
            </a:r>
            <a:r>
              <a:rPr lang="en-US" sz="1200" dirty="0">
                <a:latin typeface="Roboto Medium" panose="02000000000000000000" pitchFamily="2" charset="0"/>
                <a:ea typeface="Roboto Medium" panose="02000000000000000000" pitchFamily="2" charset="0"/>
                <a:cs typeface="Roboto Medium" panose="02000000000000000000" pitchFamily="2" charset="0"/>
              </a:rPr>
              <a:t>cruceros. </a:t>
            </a:r>
            <a:r>
              <a:rPr lang="en-US" sz="1400" dirty="0">
                <a:latin typeface="Roboto Light" panose="02000000000000000000" pitchFamily="2" charset="0"/>
                <a:ea typeface="Roboto Light" panose="02000000000000000000" pitchFamily="2" charset="0"/>
                <a:cs typeface="Roboto Light" panose="02000000000000000000" pitchFamily="2" charset="0"/>
              </a:rPr>
              <a:t>Te devolverán el 110% de la diferencia si el otro precio cumple los criterios de elegibilidad.</a:t>
            </a:r>
            <a:br>
              <a:rPr lang="en-US" sz="1400" dirty="0">
                <a:latin typeface="Roboto Light" panose="02000000000000000000" pitchFamily="2" charset="0"/>
                <a:ea typeface="Roboto Light" panose="02000000000000000000" pitchFamily="2" charset="0"/>
                <a:cs typeface="Roboto Light" panose="02000000000000000000" pitchFamily="2" charset="0"/>
              </a:rPr>
            </a:br>
            <a:endParaRPr lang="en-US" sz="1400" dirty="0">
              <a:latin typeface="Roboto Light" panose="02000000000000000000" pitchFamily="2" charset="0"/>
              <a:ea typeface="Roboto Light" panose="02000000000000000000" pitchFamily="2" charset="0"/>
              <a:cs typeface="Roboto Light" panose="02000000000000000000" pitchFamily="2" charset="0"/>
            </a:endParaRPr>
          </a:p>
          <a:p>
            <a:pPr marL="0" indent="0">
              <a:lnSpc>
                <a:spcPct val="110000"/>
              </a:lnSpc>
              <a:buClr>
                <a:srgbClr val="7030A0"/>
              </a:buClr>
              <a:buNone/>
            </a:pPr>
            <a:r>
              <a:rPr lang="en-US" sz="1400" b="1" dirty="0">
                <a:solidFill>
                  <a:srgbClr val="1DDDD6"/>
                </a:solidFill>
                <a:latin typeface="Roboto Medium" panose="02000000000000000000" pitchFamily="2" charset="0"/>
                <a:ea typeface="Roboto Medium" panose="02000000000000000000" pitchFamily="2" charset="0"/>
                <a:cs typeface="Roboto Medium" panose="02000000000000000000" pitchFamily="2" charset="0"/>
              </a:rPr>
              <a:t>Es demasiado caro</a:t>
            </a:r>
            <a:r>
              <a:rPr lang="en-US" sz="1400" dirty="0">
                <a:latin typeface="Roboto Medium" panose="02000000000000000000" pitchFamily="2" charset="0"/>
                <a:ea typeface="Roboto Medium" panose="02000000000000000000" pitchFamily="2" charset="0"/>
                <a:cs typeface="Roboto Medium" panose="02000000000000000000" pitchFamily="2" charset="0"/>
              </a:rPr>
              <a:t>. Utilizaré buscadores en línea gratuitos.</a:t>
            </a:r>
          </a:p>
          <a:p>
            <a:pPr lvl="1">
              <a:lnSpc>
                <a:spcPct val="110000"/>
              </a:lnSpc>
              <a:buClr>
                <a:srgbClr val="7030A0"/>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Los planes cuestan a partir de sólo 36,99 euros / 30,99 libras esterlinas, ¡y además te los devolveremos en créditos de hotel para que los utilices en la plataforma!</a:t>
            </a:r>
          </a:p>
          <a:p>
            <a:pPr lvl="1">
              <a:lnSpc>
                <a:spcPct val="110000"/>
              </a:lnSpc>
              <a:buClr>
                <a:srgbClr val="7030A0"/>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Los buscadores en línea no le ofrecen la promesa del mejor precio ni ofertas exclusivas para socios</a:t>
            </a:r>
            <a:br>
              <a:rPr lang="en-US" sz="1400" dirty="0">
                <a:latin typeface="Roboto Light" panose="02000000000000000000" pitchFamily="2" charset="0"/>
                <a:ea typeface="Roboto Light" panose="02000000000000000000" pitchFamily="2" charset="0"/>
                <a:cs typeface="Roboto Light" panose="02000000000000000000" pitchFamily="2" charset="0"/>
              </a:rPr>
            </a:br>
            <a:endParaRPr lang="en-US" sz="1400" dirty="0">
              <a:latin typeface="Roboto Light" panose="02000000000000000000" pitchFamily="2" charset="0"/>
              <a:ea typeface="Roboto Light" panose="02000000000000000000" pitchFamily="2" charset="0"/>
              <a:cs typeface="Roboto Light" panose="02000000000000000000" pitchFamily="2" charset="0"/>
            </a:endParaRPr>
          </a:p>
          <a:p>
            <a:pPr marL="0" indent="0">
              <a:lnSpc>
                <a:spcPct val="110000"/>
              </a:lnSpc>
              <a:buClr>
                <a:srgbClr val="7030A0"/>
              </a:buClr>
              <a:buNone/>
            </a:pPr>
            <a:r>
              <a:rPr lang="en-US" sz="1400" b="1" dirty="0">
                <a:solidFill>
                  <a:srgbClr val="1DDDD6"/>
                </a:solidFill>
                <a:latin typeface="Roboto Medium"/>
                <a:ea typeface="Roboto Medium"/>
                <a:cs typeface="Roboto Medium"/>
              </a:rPr>
              <a:t>Si </a:t>
            </a:r>
            <a:r>
              <a:rPr lang="en-US" sz="1400" b="1" dirty="0" err="1">
                <a:solidFill>
                  <a:srgbClr val="1DDDD6"/>
                </a:solidFill>
                <a:latin typeface="Roboto Medium"/>
                <a:ea typeface="Roboto Medium"/>
                <a:cs typeface="Roboto Medium"/>
              </a:rPr>
              <a:t>Truvvi</a:t>
            </a:r>
            <a:r>
              <a:rPr lang="en-US" sz="1400" b="1" dirty="0">
                <a:solidFill>
                  <a:srgbClr val="1DDDD6"/>
                </a:solidFill>
                <a:latin typeface="Roboto Medium"/>
                <a:ea typeface="Roboto Medium"/>
                <a:cs typeface="Roboto Medium"/>
              </a:rPr>
              <a:t> es tan bueno, </a:t>
            </a:r>
            <a:r>
              <a:rPr lang="en-US" sz="1400" dirty="0">
                <a:latin typeface="Roboto Medium"/>
                <a:ea typeface="Roboto Medium"/>
                <a:cs typeface="Roboto Medium"/>
              </a:rPr>
              <a:t>¿por qué se ocultan las tarifas a los no afiliados? </a:t>
            </a:r>
            <a:endParaRPr lang="en-US" sz="1400" dirty="0">
              <a:latin typeface="Roboto Medium" panose="02000000000000000000" pitchFamily="2" charset="0"/>
              <a:ea typeface="Roboto Medium" panose="02000000000000000000" pitchFamily="2" charset="0"/>
              <a:cs typeface="Roboto Medium" panose="02000000000000000000" pitchFamily="2" charset="0"/>
            </a:endParaRPr>
          </a:p>
          <a:p>
            <a:pPr lvl="1">
              <a:lnSpc>
                <a:spcPct val="110000"/>
              </a:lnSpc>
              <a:buClr>
                <a:srgbClr val="7030A0"/>
              </a:buClr>
              <a:buFont typeface="Courier New" panose="02070309020205020404" pitchFamily="49" charset="0"/>
              <a:buChar char="o"/>
            </a:pPr>
            <a:r>
              <a:rPr lang="en-US" sz="1400" dirty="0">
                <a:latin typeface="Roboto Light"/>
                <a:ea typeface="Roboto Light"/>
                <a:cs typeface="Roboto Light"/>
              </a:rPr>
              <a:t>Las </a:t>
            </a:r>
            <a:r>
              <a:rPr lang="en-US" sz="1400" dirty="0" err="1">
                <a:latin typeface="Roboto Light"/>
                <a:ea typeface="Roboto Light"/>
                <a:cs typeface="Roboto Light"/>
              </a:rPr>
              <a:t>ofertas</a:t>
            </a:r>
            <a:r>
              <a:rPr lang="en-US" sz="1400" dirty="0">
                <a:latin typeface="Roboto Light"/>
                <a:ea typeface="Roboto Light"/>
                <a:cs typeface="Roboto Light"/>
              </a:rPr>
              <a:t> y </a:t>
            </a:r>
            <a:r>
              <a:rPr lang="en-US" sz="1400" dirty="0" err="1">
                <a:latin typeface="Roboto Light"/>
                <a:ea typeface="Roboto Light"/>
                <a:cs typeface="Roboto Light"/>
              </a:rPr>
              <a:t>promociones</a:t>
            </a:r>
            <a:r>
              <a:rPr lang="en-US" sz="1400" dirty="0">
                <a:latin typeface="Roboto Light"/>
                <a:ea typeface="Roboto Light"/>
                <a:cs typeface="Roboto Light"/>
              </a:rPr>
              <a:t> de </a:t>
            </a:r>
            <a:r>
              <a:rPr lang="en-US" sz="1400" dirty="0" err="1">
                <a:latin typeface="Roboto Light"/>
                <a:ea typeface="Roboto Light"/>
                <a:cs typeface="Roboto Light"/>
              </a:rPr>
              <a:t>Truvvi</a:t>
            </a:r>
            <a:r>
              <a:rPr lang="en-US" sz="1400" dirty="0">
                <a:latin typeface="Roboto Light"/>
                <a:ea typeface="Roboto Light"/>
                <a:cs typeface="Roboto Light"/>
              </a:rPr>
              <a:t> </a:t>
            </a:r>
            <a:r>
              <a:rPr lang="en-US" sz="1400" dirty="0">
                <a:highlight>
                  <a:srgbClr val="FFFFFF"/>
                </a:highlight>
                <a:latin typeface="Roboto Light"/>
                <a:ea typeface="Roboto Light"/>
                <a:cs typeface="Roboto Light"/>
              </a:rPr>
              <a:t>Lifestyle</a:t>
            </a:r>
            <a:r>
              <a:rPr lang="en-US" sz="1400" dirty="0">
                <a:latin typeface="Roboto Light"/>
                <a:ea typeface="Roboto Light"/>
                <a:cs typeface="Roboto Light"/>
              </a:rPr>
              <a:t> </a:t>
            </a:r>
            <a:r>
              <a:rPr lang="en-US" sz="1400" dirty="0" err="1">
                <a:latin typeface="Roboto Light"/>
                <a:ea typeface="Roboto Light"/>
                <a:cs typeface="Roboto Light"/>
              </a:rPr>
              <a:t>sólo</a:t>
            </a:r>
            <a:r>
              <a:rPr lang="en-US" sz="1400" dirty="0">
                <a:latin typeface="Roboto Light"/>
                <a:ea typeface="Roboto Light"/>
                <a:cs typeface="Roboto Light"/>
              </a:rPr>
              <a:t> son </a:t>
            </a:r>
            <a:r>
              <a:rPr lang="en-US" sz="1400" dirty="0" err="1">
                <a:latin typeface="Roboto Light"/>
                <a:ea typeface="Roboto Light"/>
                <a:cs typeface="Roboto Light"/>
              </a:rPr>
              <a:t>visibles</a:t>
            </a:r>
            <a:r>
              <a:rPr lang="en-US" sz="1400" dirty="0">
                <a:latin typeface="Roboto Light"/>
                <a:ea typeface="Roboto Light"/>
                <a:cs typeface="Roboto Light"/>
              </a:rPr>
              <a:t> para </a:t>
            </a:r>
            <a:r>
              <a:rPr lang="en-US" sz="1400" dirty="0" err="1">
                <a:latin typeface="Roboto Light"/>
                <a:ea typeface="Roboto Light"/>
                <a:cs typeface="Roboto Light"/>
              </a:rPr>
              <a:t>los</a:t>
            </a:r>
            <a:r>
              <a:rPr lang="en-US" sz="1400" dirty="0">
                <a:latin typeface="Roboto Light"/>
                <a:ea typeface="Roboto Light"/>
                <a:cs typeface="Roboto Light"/>
              </a:rPr>
              <a:t> miembros, por lo que otros sitios web de acceso público no pueden ver e igualar nuestras tarifas.</a:t>
            </a:r>
          </a:p>
          <a:p>
            <a:pPr lvl="1">
              <a:lnSpc>
                <a:spcPct val="110000"/>
              </a:lnSpc>
              <a:buClr>
                <a:srgbClr val="7030A0"/>
              </a:buClr>
              <a:buFont typeface="Courier New" panose="02070309020205020404" pitchFamily="49" charset="0"/>
              <a:buChar char="o"/>
            </a:pPr>
            <a:r>
              <a:rPr lang="en-US" sz="1400" dirty="0">
                <a:latin typeface="Roboto Light"/>
                <a:ea typeface="Roboto Light"/>
                <a:cs typeface="Roboto Light"/>
              </a:rPr>
              <a:t>La mayoría de los hoteles no pueden permitirse que el 100% de sus clientes reserven sus estancias con las tarifas exclusivas para socios que ofrecen a </a:t>
            </a:r>
            <a:r>
              <a:rPr lang="en-US" sz="1400" dirty="0" err="1">
                <a:latin typeface="Roboto Light"/>
                <a:ea typeface="Roboto Light"/>
                <a:cs typeface="Roboto Light"/>
              </a:rPr>
              <a:t>través</a:t>
            </a:r>
            <a:r>
              <a:rPr lang="en-US" sz="1400" dirty="0">
                <a:latin typeface="Roboto Light"/>
                <a:ea typeface="Roboto Light"/>
                <a:cs typeface="Roboto Light"/>
              </a:rPr>
              <a:t> de </a:t>
            </a:r>
            <a:r>
              <a:rPr lang="en-US" sz="1400" dirty="0" err="1">
                <a:latin typeface="Roboto Light"/>
                <a:ea typeface="Roboto Light"/>
                <a:cs typeface="Roboto Light"/>
              </a:rPr>
              <a:t>Truvvi</a:t>
            </a:r>
            <a:r>
              <a:rPr lang="en-US" sz="1400" dirty="0">
                <a:latin typeface="Roboto Light"/>
                <a:ea typeface="Roboto Light"/>
                <a:cs typeface="Roboto Light"/>
              </a:rPr>
              <a:t>.</a:t>
            </a:r>
            <a:endParaRPr lang="en-AU" sz="1400" dirty="0">
              <a:latin typeface="Roboto Light"/>
              <a:ea typeface="Roboto Light"/>
              <a:cs typeface="Roboto Light"/>
            </a:endParaRPr>
          </a:p>
        </p:txBody>
      </p:sp>
      <p:pic>
        <p:nvPicPr>
          <p:cNvPr id="7" name="Graphic 4">
            <a:extLst>
              <a:ext uri="{FF2B5EF4-FFF2-40B4-BE49-F238E27FC236}">
                <a16:creationId xmlns:a16="http://schemas.microsoft.com/office/drawing/2014/main" id="{27CF357A-A9FD-8142-B0CE-7545ED3C0FD1}"/>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2" name="Footer Placeholder 6">
            <a:extLst>
              <a:ext uri="{FF2B5EF4-FFF2-40B4-BE49-F238E27FC236}">
                <a16:creationId xmlns:a16="http://schemas.microsoft.com/office/drawing/2014/main" id="{03D300C1-4A37-EFDC-5D34-6B35CCA4D3CA}"/>
              </a:ext>
            </a:extLst>
          </p:cNvPr>
          <p:cNvSpPr>
            <a:spLocks noGrp="1"/>
          </p:cNvSpPr>
          <p:nvPr>
            <p:ph type="ftr" sz="quarter" idx="11"/>
          </p:nvPr>
        </p:nvSpPr>
        <p:spPr>
          <a:xfrm>
            <a:off x="3699881" y="6356350"/>
            <a:ext cx="4792236" cy="365125"/>
          </a:xfrm>
        </p:spPr>
        <p:txBody>
          <a:bodyPr/>
          <a:lstStyle/>
          <a:p>
            <a:r>
              <a:rPr lang="en-US" dirty="0"/>
              <a:t>Sólo para fines de formación - No para distribución pública o externa</a:t>
            </a:r>
            <a:endParaRPr lang="en-GB" dirty="0"/>
          </a:p>
        </p:txBody>
      </p:sp>
      <p:sp>
        <p:nvSpPr>
          <p:cNvPr id="11" name="Title 1">
            <a:extLst>
              <a:ext uri="{FF2B5EF4-FFF2-40B4-BE49-F238E27FC236}">
                <a16:creationId xmlns:a16="http://schemas.microsoft.com/office/drawing/2014/main" id="{B7A4801A-ABB8-BE69-1FCE-6E841392717A}"/>
              </a:ext>
            </a:extLst>
          </p:cNvPr>
          <p:cNvSpPr txBox="1">
            <a:spLocks/>
          </p:cNvSpPr>
          <p:nvPr/>
        </p:nvSpPr>
        <p:spPr>
          <a:xfrm>
            <a:off x="773060" y="658822"/>
            <a:ext cx="8151298" cy="72849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Gestionar las </a:t>
            </a:r>
            <a:r>
              <a:rPr lang="en-US" sz="3600" b="1" dirty="0">
                <a:solidFill>
                  <a:srgbClr val="1DDDD6"/>
                </a:solidFill>
                <a:latin typeface="Arboria Bold" panose="02000000000000000000" pitchFamily="2" charset="77"/>
              </a:rPr>
              <a:t>objeciones de </a:t>
            </a:r>
            <a:r>
              <a:rPr lang="en-US" sz="3600" b="1" dirty="0">
                <a:solidFill>
                  <a:srgbClr val="070333"/>
                </a:solidFill>
                <a:latin typeface="Arboria Bold" panose="02000000000000000000" pitchFamily="2" charset="77"/>
              </a:rPr>
              <a:t>los clientes</a:t>
            </a:r>
            <a:endParaRPr lang="en-AU" sz="2400" b="1" dirty="0">
              <a:solidFill>
                <a:srgbClr val="1DDDD6"/>
              </a:solidFill>
              <a:latin typeface="Arboria Bold" panose="02000000000000000000" pitchFamily="2" charset="77"/>
            </a:endParaRPr>
          </a:p>
        </p:txBody>
      </p:sp>
    </p:spTree>
    <p:extLst>
      <p:ext uri="{BB962C8B-B14F-4D97-AF65-F5344CB8AC3E}">
        <p14:creationId xmlns:p14="http://schemas.microsoft.com/office/powerpoint/2010/main" val="4157711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1604257" y="2237021"/>
            <a:ext cx="9179377" cy="88126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4600" b="1" dirty="0">
                <a:solidFill>
                  <a:srgbClr val="070333"/>
                </a:solidFill>
                <a:latin typeface="Arboria Bold" panose="02000000000000000000" pitchFamily="2" charset="77"/>
              </a:rPr>
              <a:t>El estilo de vida que se merece</a:t>
            </a:r>
            <a:endParaRPr lang="en-GB" sz="4600" b="1" dirty="0">
              <a:solidFill>
                <a:srgbClr val="070333"/>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1604257" y="2982748"/>
            <a:ext cx="9179379"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dirty="0">
                <a:solidFill>
                  <a:srgbClr val="531AED"/>
                </a:solidFill>
                <a:latin typeface="Arboria Bold" panose="02000000000000000000" pitchFamily="2" charset="77"/>
              </a:rPr>
              <a:t>El estilo de vida que se merece</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1604258" y="3661265"/>
            <a:ext cx="9179378"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600" b="1" dirty="0">
                <a:solidFill>
                  <a:srgbClr val="1DDDD6"/>
                </a:solidFill>
                <a:latin typeface="Arboria Bold" panose="02000000000000000000" pitchFamily="2" charset="77"/>
              </a:rPr>
              <a:t>El estilo de vida que se merece</a:t>
            </a:r>
          </a:p>
        </p:txBody>
      </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89893CBA-3BB1-7E4F-A73F-C6438782684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9" name="Footer Placeholder 2">
            <a:extLst>
              <a:ext uri="{FF2B5EF4-FFF2-40B4-BE49-F238E27FC236}">
                <a16:creationId xmlns:a16="http://schemas.microsoft.com/office/drawing/2014/main" id="{F584FD27-81C5-234B-98C1-20958A4DFA14}"/>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160542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237021"/>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Precios</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975433"/>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Precios</a:t>
            </a:r>
            <a:endParaRPr lang="en-GB" sz="5400" b="1" dirty="0">
              <a:solidFill>
                <a:srgbClr val="531AED"/>
              </a:solidFill>
              <a:latin typeface="Arboria Bold" panose="02000000000000000000" pitchFamily="2" charset="77"/>
            </a:endParaRP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713845"/>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Precios</a:t>
            </a:r>
            <a:endParaRPr lang="en-GB" sz="5400" b="1" dirty="0">
              <a:solidFill>
                <a:srgbClr val="1DDDD6"/>
              </a:solidFill>
              <a:latin typeface="Arboria Bold" panose="02000000000000000000" pitchFamily="2" charset="77"/>
            </a:endParaRPr>
          </a:p>
        </p:txBody>
      </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BB69E566-C81F-0648-8689-A3C5075E3E71}"/>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20</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7" name="Footer Placeholder 6">
            <a:extLst>
              <a:ext uri="{FF2B5EF4-FFF2-40B4-BE49-F238E27FC236}">
                <a16:creationId xmlns:a16="http://schemas.microsoft.com/office/drawing/2014/main" id="{063A3FE0-C87D-47BA-8BE6-06BEC9448190}"/>
              </a:ext>
            </a:extLst>
          </p:cNvPr>
          <p:cNvSpPr>
            <a:spLocks noGrp="1"/>
          </p:cNvSpPr>
          <p:nvPr>
            <p:ph type="ftr" sz="quarter" idx="11"/>
          </p:nvPr>
        </p:nvSpPr>
        <p:spPr>
          <a:xfrm>
            <a:off x="3699881" y="6356350"/>
            <a:ext cx="4792236"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7849006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108" name="Marcador de número de diapositiva 6">
            <a:extLst>
              <a:ext uri="{FF2B5EF4-FFF2-40B4-BE49-F238E27FC236}">
                <a16:creationId xmlns:a16="http://schemas.microsoft.com/office/drawing/2014/main" id="{6C21CA8B-7EC7-E642-A676-2514172FE258}"/>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21</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rupo 4">
            <a:extLst>
              <a:ext uri="{FF2B5EF4-FFF2-40B4-BE49-F238E27FC236}">
                <a16:creationId xmlns:a16="http://schemas.microsoft.com/office/drawing/2014/main" id="{9AB5B3E6-B90E-8D43-9D21-FA9155FE167F}"/>
              </a:ext>
            </a:extLst>
          </p:cNvPr>
          <p:cNvGrpSpPr/>
          <p:nvPr/>
        </p:nvGrpSpPr>
        <p:grpSpPr>
          <a:xfrm>
            <a:off x="990600" y="2172372"/>
            <a:ext cx="10563267" cy="2978114"/>
            <a:chOff x="990600" y="2424031"/>
            <a:chExt cx="10563267" cy="2978114"/>
          </a:xfrm>
        </p:grpSpPr>
        <p:sp>
          <p:nvSpPr>
            <p:cNvPr id="61" name="Rectángulo redondeado 60">
              <a:extLst>
                <a:ext uri="{FF2B5EF4-FFF2-40B4-BE49-F238E27FC236}">
                  <a16:creationId xmlns:a16="http://schemas.microsoft.com/office/drawing/2014/main" id="{E5C6FB57-3EE2-174E-BBBA-1F2FB9228F7D}"/>
                </a:ext>
              </a:extLst>
            </p:cNvPr>
            <p:cNvSpPr/>
            <p:nvPr/>
          </p:nvSpPr>
          <p:spPr>
            <a:xfrm>
              <a:off x="1027009"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62" name="CuadroTexto 61">
              <a:extLst>
                <a:ext uri="{FF2B5EF4-FFF2-40B4-BE49-F238E27FC236}">
                  <a16:creationId xmlns:a16="http://schemas.microsoft.com/office/drawing/2014/main" id="{3A494958-5C61-9740-86FF-A882B25F0842}"/>
                </a:ext>
              </a:extLst>
            </p:cNvPr>
            <p:cNvSpPr txBox="1"/>
            <p:nvPr/>
          </p:nvSpPr>
          <p:spPr>
            <a:xfrm>
              <a:off x="1063414" y="5019257"/>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37 Puntos</a:t>
              </a:r>
            </a:p>
          </p:txBody>
        </p:sp>
        <p:sp>
          <p:nvSpPr>
            <p:cNvPr id="80" name="Rectángulo redondeado 79">
              <a:extLst>
                <a:ext uri="{FF2B5EF4-FFF2-40B4-BE49-F238E27FC236}">
                  <a16:creationId xmlns:a16="http://schemas.microsoft.com/office/drawing/2014/main" id="{89D73F36-E363-BF4A-9B84-23A22EE94064}"/>
                </a:ext>
              </a:extLst>
            </p:cNvPr>
            <p:cNvSpPr/>
            <p:nvPr/>
          </p:nvSpPr>
          <p:spPr>
            <a:xfrm>
              <a:off x="2204168"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81" name="CuadroTexto 80">
              <a:extLst>
                <a:ext uri="{FF2B5EF4-FFF2-40B4-BE49-F238E27FC236}">
                  <a16:creationId xmlns:a16="http://schemas.microsoft.com/office/drawing/2014/main" id="{EEC557F7-36C2-5541-AE32-551694F9B1DB}"/>
                </a:ext>
              </a:extLst>
            </p:cNvPr>
            <p:cNvSpPr txBox="1"/>
            <p:nvPr/>
          </p:nvSpPr>
          <p:spPr>
            <a:xfrm>
              <a:off x="2240573" y="5031131"/>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105 Puntos</a:t>
              </a:r>
            </a:p>
          </p:txBody>
        </p:sp>
        <p:sp>
          <p:nvSpPr>
            <p:cNvPr id="82" name="Rectángulo redondeado 81">
              <a:extLst>
                <a:ext uri="{FF2B5EF4-FFF2-40B4-BE49-F238E27FC236}">
                  <a16:creationId xmlns:a16="http://schemas.microsoft.com/office/drawing/2014/main" id="{9282257D-C606-2844-94BD-315D79102E87}"/>
                </a:ext>
              </a:extLst>
            </p:cNvPr>
            <p:cNvSpPr/>
            <p:nvPr/>
          </p:nvSpPr>
          <p:spPr>
            <a:xfrm>
              <a:off x="3381251"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83" name="CuadroTexto 82">
              <a:extLst>
                <a:ext uri="{FF2B5EF4-FFF2-40B4-BE49-F238E27FC236}">
                  <a16:creationId xmlns:a16="http://schemas.microsoft.com/office/drawing/2014/main" id="{3DD2CD6D-036C-BB4A-8496-FEFA8467CC94}"/>
                </a:ext>
              </a:extLst>
            </p:cNvPr>
            <p:cNvSpPr txBox="1"/>
            <p:nvPr/>
          </p:nvSpPr>
          <p:spPr>
            <a:xfrm>
              <a:off x="3417656" y="5043006"/>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400 Puntos</a:t>
              </a:r>
            </a:p>
          </p:txBody>
        </p:sp>
        <p:sp>
          <p:nvSpPr>
            <p:cNvPr id="84" name="Rectángulo redondeado 83">
              <a:extLst>
                <a:ext uri="{FF2B5EF4-FFF2-40B4-BE49-F238E27FC236}">
                  <a16:creationId xmlns:a16="http://schemas.microsoft.com/office/drawing/2014/main" id="{8F8B5C60-75DF-5042-917F-1E92323D7135}"/>
                </a:ext>
              </a:extLst>
            </p:cNvPr>
            <p:cNvSpPr/>
            <p:nvPr/>
          </p:nvSpPr>
          <p:spPr>
            <a:xfrm>
              <a:off x="4558334"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85" name="CuadroTexto 84">
              <a:extLst>
                <a:ext uri="{FF2B5EF4-FFF2-40B4-BE49-F238E27FC236}">
                  <a16:creationId xmlns:a16="http://schemas.microsoft.com/office/drawing/2014/main" id="{BFCCE0D1-FD1D-A14D-BC57-D9DE8BCF46EB}"/>
                </a:ext>
              </a:extLst>
            </p:cNvPr>
            <p:cNvSpPr txBox="1"/>
            <p:nvPr/>
          </p:nvSpPr>
          <p:spPr>
            <a:xfrm>
              <a:off x="4594739" y="5019256"/>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61 Puntos</a:t>
              </a:r>
            </a:p>
          </p:txBody>
        </p:sp>
        <p:sp>
          <p:nvSpPr>
            <p:cNvPr id="86" name="Rectángulo redondeado 85">
              <a:extLst>
                <a:ext uri="{FF2B5EF4-FFF2-40B4-BE49-F238E27FC236}">
                  <a16:creationId xmlns:a16="http://schemas.microsoft.com/office/drawing/2014/main" id="{729A6F23-B89C-174D-91F6-E02BB2FD74C9}"/>
                </a:ext>
              </a:extLst>
            </p:cNvPr>
            <p:cNvSpPr/>
            <p:nvPr/>
          </p:nvSpPr>
          <p:spPr>
            <a:xfrm>
              <a:off x="5743470"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87" name="CuadroTexto 86">
              <a:extLst>
                <a:ext uri="{FF2B5EF4-FFF2-40B4-BE49-F238E27FC236}">
                  <a16:creationId xmlns:a16="http://schemas.microsoft.com/office/drawing/2014/main" id="{D66CBCAE-DE3F-C14B-8626-1EBF0D72D885}"/>
                </a:ext>
              </a:extLst>
            </p:cNvPr>
            <p:cNvSpPr txBox="1"/>
            <p:nvPr/>
          </p:nvSpPr>
          <p:spPr>
            <a:xfrm>
              <a:off x="5779875" y="5019256"/>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174 Puntos</a:t>
              </a:r>
            </a:p>
          </p:txBody>
        </p:sp>
        <p:sp>
          <p:nvSpPr>
            <p:cNvPr id="88" name="Rectángulo redondeado 87">
              <a:extLst>
                <a:ext uri="{FF2B5EF4-FFF2-40B4-BE49-F238E27FC236}">
                  <a16:creationId xmlns:a16="http://schemas.microsoft.com/office/drawing/2014/main" id="{9EA7D589-1B5F-A244-9040-DA741CBA5FCF}"/>
                </a:ext>
              </a:extLst>
            </p:cNvPr>
            <p:cNvSpPr/>
            <p:nvPr/>
          </p:nvSpPr>
          <p:spPr>
            <a:xfrm>
              <a:off x="6922209"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89" name="CuadroTexto 88">
              <a:extLst>
                <a:ext uri="{FF2B5EF4-FFF2-40B4-BE49-F238E27FC236}">
                  <a16:creationId xmlns:a16="http://schemas.microsoft.com/office/drawing/2014/main" id="{4BF2529A-0167-B541-87A5-76775AF4DBA7}"/>
                </a:ext>
              </a:extLst>
            </p:cNvPr>
            <p:cNvSpPr txBox="1"/>
            <p:nvPr/>
          </p:nvSpPr>
          <p:spPr>
            <a:xfrm>
              <a:off x="6958614" y="5031131"/>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659 Puntos</a:t>
              </a:r>
            </a:p>
          </p:txBody>
        </p:sp>
        <p:sp>
          <p:nvSpPr>
            <p:cNvPr id="90" name="Rectángulo redondeado 89">
              <a:extLst>
                <a:ext uri="{FF2B5EF4-FFF2-40B4-BE49-F238E27FC236}">
                  <a16:creationId xmlns:a16="http://schemas.microsoft.com/office/drawing/2014/main" id="{C37DF89A-CC48-2A45-B647-28062EFD94FC}"/>
                </a:ext>
              </a:extLst>
            </p:cNvPr>
            <p:cNvSpPr/>
            <p:nvPr/>
          </p:nvSpPr>
          <p:spPr>
            <a:xfrm>
              <a:off x="8099223"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91" name="CuadroTexto 90">
              <a:extLst>
                <a:ext uri="{FF2B5EF4-FFF2-40B4-BE49-F238E27FC236}">
                  <a16:creationId xmlns:a16="http://schemas.microsoft.com/office/drawing/2014/main" id="{234BFC72-99F9-7C46-9ECB-A0EA5C8B0766}"/>
                </a:ext>
              </a:extLst>
            </p:cNvPr>
            <p:cNvSpPr txBox="1"/>
            <p:nvPr/>
          </p:nvSpPr>
          <p:spPr>
            <a:xfrm>
              <a:off x="8135628" y="5031131"/>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73 Puntos</a:t>
              </a:r>
            </a:p>
          </p:txBody>
        </p:sp>
        <p:sp>
          <p:nvSpPr>
            <p:cNvPr id="92" name="Rectángulo redondeado 91">
              <a:extLst>
                <a:ext uri="{FF2B5EF4-FFF2-40B4-BE49-F238E27FC236}">
                  <a16:creationId xmlns:a16="http://schemas.microsoft.com/office/drawing/2014/main" id="{B1FD2E7A-1BD0-0945-A122-79ACC7B3C389}"/>
                </a:ext>
              </a:extLst>
            </p:cNvPr>
            <p:cNvSpPr/>
            <p:nvPr/>
          </p:nvSpPr>
          <p:spPr>
            <a:xfrm>
              <a:off x="9282773"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93" name="CuadroTexto 92">
              <a:extLst>
                <a:ext uri="{FF2B5EF4-FFF2-40B4-BE49-F238E27FC236}">
                  <a16:creationId xmlns:a16="http://schemas.microsoft.com/office/drawing/2014/main" id="{12CA6682-ACC3-FB47-BA7F-9AEC3BFD40D1}"/>
                </a:ext>
              </a:extLst>
            </p:cNvPr>
            <p:cNvSpPr txBox="1"/>
            <p:nvPr/>
          </p:nvSpPr>
          <p:spPr>
            <a:xfrm>
              <a:off x="9319178" y="5031133"/>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208 Puntos</a:t>
              </a:r>
            </a:p>
          </p:txBody>
        </p:sp>
        <p:sp>
          <p:nvSpPr>
            <p:cNvPr id="94" name="Rectángulo redondeado 93">
              <a:extLst>
                <a:ext uri="{FF2B5EF4-FFF2-40B4-BE49-F238E27FC236}">
                  <a16:creationId xmlns:a16="http://schemas.microsoft.com/office/drawing/2014/main" id="{BCDA6792-77BC-7B4B-ACA5-768C51C070C9}"/>
                </a:ext>
              </a:extLst>
            </p:cNvPr>
            <p:cNvSpPr/>
            <p:nvPr/>
          </p:nvSpPr>
          <p:spPr>
            <a:xfrm>
              <a:off x="10466323" y="4908031"/>
              <a:ext cx="1082673" cy="494114"/>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95" name="CuadroTexto 94">
              <a:extLst>
                <a:ext uri="{FF2B5EF4-FFF2-40B4-BE49-F238E27FC236}">
                  <a16:creationId xmlns:a16="http://schemas.microsoft.com/office/drawing/2014/main" id="{67DE5F57-B6D7-194A-989E-484BDDE18BB9}"/>
                </a:ext>
              </a:extLst>
            </p:cNvPr>
            <p:cNvSpPr txBox="1"/>
            <p:nvPr/>
          </p:nvSpPr>
          <p:spPr>
            <a:xfrm>
              <a:off x="10502728" y="5043006"/>
              <a:ext cx="1009861" cy="276999"/>
            </a:xfrm>
            <a:prstGeom prst="rect">
              <a:avLst/>
            </a:prstGeom>
            <a:noFill/>
          </p:spPr>
          <p:txBody>
            <a:bodyPr wrap="square">
              <a:spAutoFit/>
            </a:bodyPr>
            <a:lstStyle/>
            <a:p>
              <a:pPr algn="ctr">
                <a:lnSpc>
                  <a:spcPct val="100000"/>
                </a:lnSpc>
              </a:pPr>
              <a:r>
                <a:rPr lang="en-US" sz="1200"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788 Puntos</a:t>
              </a:r>
            </a:p>
          </p:txBody>
        </p:sp>
        <p:grpSp>
          <p:nvGrpSpPr>
            <p:cNvPr id="63" name="Grupo 3">
              <a:extLst>
                <a:ext uri="{FF2B5EF4-FFF2-40B4-BE49-F238E27FC236}">
                  <a16:creationId xmlns:a16="http://schemas.microsoft.com/office/drawing/2014/main" id="{78D134C0-AEBE-4E9D-8611-B2DCE19CC02F}"/>
                </a:ext>
              </a:extLst>
            </p:cNvPr>
            <p:cNvGrpSpPr/>
            <p:nvPr/>
          </p:nvGrpSpPr>
          <p:grpSpPr>
            <a:xfrm>
              <a:off x="990600" y="2424031"/>
              <a:ext cx="10563267" cy="2204858"/>
              <a:chOff x="838200" y="3276403"/>
              <a:chExt cx="10563267" cy="2204858"/>
            </a:xfrm>
          </p:grpSpPr>
          <p:sp>
            <p:nvSpPr>
              <p:cNvPr id="64" name="Rectángulo redondeado 8">
                <a:extLst>
                  <a:ext uri="{FF2B5EF4-FFF2-40B4-BE49-F238E27FC236}">
                    <a16:creationId xmlns:a16="http://schemas.microsoft.com/office/drawing/2014/main" id="{8442E9D9-234D-4FDD-ADDB-3EC85D1F304A}"/>
                  </a:ext>
                </a:extLst>
              </p:cNvPr>
              <p:cNvSpPr/>
              <p:nvPr/>
            </p:nvSpPr>
            <p:spPr>
              <a:xfrm>
                <a:off x="838200" y="3276403"/>
                <a:ext cx="3436917" cy="494114"/>
              </a:xfrm>
              <a:prstGeom prst="roundRect">
                <a:avLst/>
              </a:prstGeom>
              <a:solidFill>
                <a:srgbClr val="CF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D0D8DF"/>
                  </a:solidFill>
                </a:endParaRPr>
              </a:p>
            </p:txBody>
          </p:sp>
          <p:sp>
            <p:nvSpPr>
              <p:cNvPr id="65" name="Rectángulo redondeado 9">
                <a:extLst>
                  <a:ext uri="{FF2B5EF4-FFF2-40B4-BE49-F238E27FC236}">
                    <a16:creationId xmlns:a16="http://schemas.microsoft.com/office/drawing/2014/main" id="{4FFD877F-CE8B-4501-A193-94DC230E72C7}"/>
                  </a:ext>
                </a:extLst>
              </p:cNvPr>
              <p:cNvSpPr/>
              <p:nvPr/>
            </p:nvSpPr>
            <p:spPr>
              <a:xfrm>
                <a:off x="4377541" y="3276403"/>
                <a:ext cx="3436917" cy="494114"/>
              </a:xfrm>
              <a:prstGeom prst="roundRect">
                <a:avLst/>
              </a:prstGeom>
              <a:solidFill>
                <a:srgbClr val="CF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0D8DF"/>
                  </a:solidFill>
                </a:endParaRPr>
              </a:p>
            </p:txBody>
          </p:sp>
          <p:sp>
            <p:nvSpPr>
              <p:cNvPr id="74" name="Rectángulo redondeado 10">
                <a:extLst>
                  <a:ext uri="{FF2B5EF4-FFF2-40B4-BE49-F238E27FC236}">
                    <a16:creationId xmlns:a16="http://schemas.microsoft.com/office/drawing/2014/main" id="{89AC803E-4576-4AAD-AEED-B05782B05739}"/>
                  </a:ext>
                </a:extLst>
              </p:cNvPr>
              <p:cNvSpPr/>
              <p:nvPr/>
            </p:nvSpPr>
            <p:spPr>
              <a:xfrm>
                <a:off x="7904512" y="3276403"/>
                <a:ext cx="3436917" cy="494114"/>
              </a:xfrm>
              <a:prstGeom prst="roundRect">
                <a:avLst/>
              </a:prstGeom>
              <a:solidFill>
                <a:srgbClr val="CF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D0D8DF"/>
                  </a:solidFill>
                </a:endParaRPr>
              </a:p>
            </p:txBody>
          </p:sp>
          <p:sp>
            <p:nvSpPr>
              <p:cNvPr id="75" name="CuadroTexto 11">
                <a:extLst>
                  <a:ext uri="{FF2B5EF4-FFF2-40B4-BE49-F238E27FC236}">
                    <a16:creationId xmlns:a16="http://schemas.microsoft.com/office/drawing/2014/main" id="{BADD8506-E9B3-4C85-9DCC-20BCD7E6BE06}"/>
                  </a:ext>
                </a:extLst>
              </p:cNvPr>
              <p:cNvSpPr txBox="1"/>
              <p:nvPr/>
            </p:nvSpPr>
            <p:spPr>
              <a:xfrm>
                <a:off x="1604653" y="3362718"/>
                <a:ext cx="1904009" cy="338554"/>
              </a:xfrm>
              <a:prstGeom prst="rect">
                <a:avLst/>
              </a:prstGeom>
              <a:noFill/>
            </p:spPr>
            <p:txBody>
              <a:bodyPr wrap="square">
                <a:spAutoFit/>
              </a:bodyPr>
              <a:lstStyle/>
              <a:p>
                <a:pPr algn="ctr">
                  <a:lnSpc>
                    <a:spcPct val="100000"/>
                  </a:lnSpc>
                </a:pPr>
                <a:r>
                  <a:rPr lang="en-US" sz="16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ORO</a:t>
                </a:r>
              </a:p>
            </p:txBody>
          </p:sp>
          <p:sp>
            <p:nvSpPr>
              <p:cNvPr id="76" name="CuadroTexto 12">
                <a:extLst>
                  <a:ext uri="{FF2B5EF4-FFF2-40B4-BE49-F238E27FC236}">
                    <a16:creationId xmlns:a16="http://schemas.microsoft.com/office/drawing/2014/main" id="{3B171A07-E267-4ED2-AD11-83FE17133534}"/>
                  </a:ext>
                </a:extLst>
              </p:cNvPr>
              <p:cNvSpPr txBox="1"/>
              <p:nvPr/>
            </p:nvSpPr>
            <p:spPr>
              <a:xfrm>
                <a:off x="5143994" y="3362718"/>
                <a:ext cx="1904009" cy="338554"/>
              </a:xfrm>
              <a:prstGeom prst="rect">
                <a:avLst/>
              </a:prstGeom>
              <a:noFill/>
            </p:spPr>
            <p:txBody>
              <a:bodyPr wrap="square">
                <a:spAutoFit/>
              </a:bodyPr>
              <a:lstStyle/>
              <a:p>
                <a:pPr algn="ctr">
                  <a:lnSpc>
                    <a:spcPct val="100000"/>
                  </a:lnSpc>
                </a:pPr>
                <a:r>
                  <a:rPr lang="en-US" sz="16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PLATINO</a:t>
                </a:r>
              </a:p>
            </p:txBody>
          </p:sp>
          <p:sp>
            <p:nvSpPr>
              <p:cNvPr id="77" name="CuadroTexto 13">
                <a:extLst>
                  <a:ext uri="{FF2B5EF4-FFF2-40B4-BE49-F238E27FC236}">
                    <a16:creationId xmlns:a16="http://schemas.microsoft.com/office/drawing/2014/main" id="{55FFBDA8-3596-46E2-8F4A-F1B3E0C1A110}"/>
                  </a:ext>
                </a:extLst>
              </p:cNvPr>
              <p:cNvSpPr txBox="1"/>
              <p:nvPr/>
            </p:nvSpPr>
            <p:spPr>
              <a:xfrm>
                <a:off x="8670965" y="3362718"/>
                <a:ext cx="1904009" cy="338554"/>
              </a:xfrm>
              <a:prstGeom prst="rect">
                <a:avLst/>
              </a:prstGeom>
              <a:noFill/>
            </p:spPr>
            <p:txBody>
              <a:bodyPr wrap="square">
                <a:spAutoFit/>
              </a:bodyPr>
              <a:lstStyle/>
              <a:p>
                <a:pPr algn="ctr">
                  <a:lnSpc>
                    <a:spcPct val="100000"/>
                  </a:lnSpc>
                </a:pPr>
                <a:r>
                  <a:rPr lang="en-US" sz="16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PLATINO PLUS</a:t>
                </a:r>
              </a:p>
            </p:txBody>
          </p:sp>
          <p:sp>
            <p:nvSpPr>
              <p:cNvPr id="78" name="Rectángulo redondeado 29">
                <a:extLst>
                  <a:ext uri="{FF2B5EF4-FFF2-40B4-BE49-F238E27FC236}">
                    <a16:creationId xmlns:a16="http://schemas.microsoft.com/office/drawing/2014/main" id="{819478BF-12DD-4409-AC04-0592914634AC}"/>
                  </a:ext>
                </a:extLst>
              </p:cNvPr>
              <p:cNvSpPr/>
              <p:nvPr/>
            </p:nvSpPr>
            <p:spPr>
              <a:xfrm>
                <a:off x="838202"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79" name="CuadroTexto 35">
                <a:extLst>
                  <a:ext uri="{FF2B5EF4-FFF2-40B4-BE49-F238E27FC236}">
                    <a16:creationId xmlns:a16="http://schemas.microsoft.com/office/drawing/2014/main" id="{216156F1-7AA4-4A84-B129-F7D02256A893}"/>
                  </a:ext>
                </a:extLst>
              </p:cNvPr>
              <p:cNvSpPr txBox="1"/>
              <p:nvPr/>
            </p:nvSpPr>
            <p:spPr>
              <a:xfrm>
                <a:off x="874607" y="3956569"/>
                <a:ext cx="1009861" cy="276999"/>
              </a:xfrm>
              <a:prstGeom prst="rect">
                <a:avLst/>
              </a:prstGeom>
              <a:noFill/>
            </p:spPr>
            <p:txBody>
              <a:bodyPr wrap="square">
                <a:spAutoFit/>
              </a:bodyPr>
              <a:lstStyle/>
              <a:p>
                <a:pPr algn="ctr">
                  <a:lnSpc>
                    <a:spcPct val="100000"/>
                  </a:lnSpc>
                </a:pPr>
                <a:r>
                  <a:rPr lang="en-US" sz="1200" dirty="0" err="1">
                    <a:solidFill>
                      <a:srgbClr val="002060"/>
                    </a:solidFill>
                    <a:latin typeface="Roboto" panose="02000000000000000000" pitchFamily="2" charset="0"/>
                    <a:ea typeface="Roboto" panose="02000000000000000000" pitchFamily="2" charset="0"/>
                    <a:cs typeface="Roboto" panose="02000000000000000000" pitchFamily="2" charset="0"/>
                  </a:rPr>
                  <a:t>Mensual</a:t>
                </a:r>
                <a:endParaRPr lang="en-US" sz="1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96" name="Rectángulo redondeado 40">
                <a:extLst>
                  <a:ext uri="{FF2B5EF4-FFF2-40B4-BE49-F238E27FC236}">
                    <a16:creationId xmlns:a16="http://schemas.microsoft.com/office/drawing/2014/main" id="{04A1CB34-5E87-44DC-B779-B602FFE7A573}"/>
                  </a:ext>
                </a:extLst>
              </p:cNvPr>
              <p:cNvSpPr/>
              <p:nvPr/>
            </p:nvSpPr>
            <p:spPr>
              <a:xfrm>
                <a:off x="2017242"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97" name="Rectángulo redondeado 41">
                <a:extLst>
                  <a:ext uri="{FF2B5EF4-FFF2-40B4-BE49-F238E27FC236}">
                    <a16:creationId xmlns:a16="http://schemas.microsoft.com/office/drawing/2014/main" id="{B762DB16-6A01-441B-AD36-3FF475E2E69A}"/>
                  </a:ext>
                </a:extLst>
              </p:cNvPr>
              <p:cNvSpPr/>
              <p:nvPr/>
            </p:nvSpPr>
            <p:spPr>
              <a:xfrm>
                <a:off x="3196282"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98" name="CuadroTexto 45">
                <a:extLst>
                  <a:ext uri="{FF2B5EF4-FFF2-40B4-BE49-F238E27FC236}">
                    <a16:creationId xmlns:a16="http://schemas.microsoft.com/office/drawing/2014/main" id="{0F4331C7-B7FB-4570-A40A-7F2CD27728A1}"/>
                  </a:ext>
                </a:extLst>
              </p:cNvPr>
              <p:cNvSpPr txBox="1"/>
              <p:nvPr/>
            </p:nvSpPr>
            <p:spPr>
              <a:xfrm>
                <a:off x="2048983" y="3960131"/>
                <a:ext cx="1009861" cy="276999"/>
              </a:xfrm>
              <a:prstGeom prst="rect">
                <a:avLst/>
              </a:prstGeom>
              <a:noFill/>
            </p:spPr>
            <p:txBody>
              <a:bodyPr wrap="square">
                <a:spAutoFit/>
              </a:bodyPr>
              <a:lstStyle/>
              <a:p>
                <a:pPr algn="ctr">
                  <a:lnSpc>
                    <a:spcPct val="100000"/>
                  </a:lnSpc>
                </a:pPr>
                <a:r>
                  <a:rPr lang="en-US" sz="1200" dirty="0">
                    <a:solidFill>
                      <a:srgbClr val="070333"/>
                    </a:solidFill>
                    <a:latin typeface="Roboto" panose="02000000000000000000" pitchFamily="2" charset="0"/>
                    <a:ea typeface="Roboto" panose="02000000000000000000" pitchFamily="2" charset="0"/>
                    <a:cs typeface="Roboto" panose="02000000000000000000" pitchFamily="2" charset="0"/>
                  </a:rPr>
                  <a:t>Trimestral</a:t>
                </a:r>
              </a:p>
            </p:txBody>
          </p:sp>
          <p:sp>
            <p:nvSpPr>
              <p:cNvPr id="99" name="CuadroTexto 47">
                <a:extLst>
                  <a:ext uri="{FF2B5EF4-FFF2-40B4-BE49-F238E27FC236}">
                    <a16:creationId xmlns:a16="http://schemas.microsoft.com/office/drawing/2014/main" id="{BF349F47-8649-4267-A218-BC638A6575E4}"/>
                  </a:ext>
                </a:extLst>
              </p:cNvPr>
              <p:cNvSpPr txBox="1"/>
              <p:nvPr/>
            </p:nvSpPr>
            <p:spPr>
              <a:xfrm>
                <a:off x="3232687" y="3960131"/>
                <a:ext cx="1009861" cy="276999"/>
              </a:xfrm>
              <a:prstGeom prst="rect">
                <a:avLst/>
              </a:prstGeom>
              <a:noFill/>
            </p:spPr>
            <p:txBody>
              <a:bodyPr wrap="square">
                <a:spAutoFit/>
              </a:bodyPr>
              <a:lstStyle/>
              <a:p>
                <a:pPr algn="ctr">
                  <a:lnSpc>
                    <a:spcPct val="100000"/>
                  </a:lnSpc>
                </a:pPr>
                <a:r>
                  <a:rPr lang="en-US" sz="1200" dirty="0" err="1">
                    <a:solidFill>
                      <a:srgbClr val="002060"/>
                    </a:solidFill>
                    <a:latin typeface="Roboto" panose="02000000000000000000" pitchFamily="2" charset="0"/>
                    <a:ea typeface="Roboto" panose="02000000000000000000" pitchFamily="2" charset="0"/>
                    <a:cs typeface="Roboto" panose="02000000000000000000" pitchFamily="2" charset="0"/>
                  </a:rPr>
                  <a:t>Anual</a:t>
                </a:r>
                <a:endParaRPr lang="en-US" sz="1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00" name="Rectángulo redondeado 48">
                <a:extLst>
                  <a:ext uri="{FF2B5EF4-FFF2-40B4-BE49-F238E27FC236}">
                    <a16:creationId xmlns:a16="http://schemas.microsoft.com/office/drawing/2014/main" id="{2C3B6335-594F-49A1-960C-E591FFFAA771}"/>
                  </a:ext>
                </a:extLst>
              </p:cNvPr>
              <p:cNvSpPr/>
              <p:nvPr/>
            </p:nvSpPr>
            <p:spPr>
              <a:xfrm>
                <a:off x="4375322"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01" name="CuadroTexto 49">
                <a:extLst>
                  <a:ext uri="{FF2B5EF4-FFF2-40B4-BE49-F238E27FC236}">
                    <a16:creationId xmlns:a16="http://schemas.microsoft.com/office/drawing/2014/main" id="{A86FA379-F502-4E46-8F3E-6DAC4BD0F472}"/>
                  </a:ext>
                </a:extLst>
              </p:cNvPr>
              <p:cNvSpPr txBox="1"/>
              <p:nvPr/>
            </p:nvSpPr>
            <p:spPr>
              <a:xfrm>
                <a:off x="4411727" y="3956569"/>
                <a:ext cx="1009861" cy="276999"/>
              </a:xfrm>
              <a:prstGeom prst="rect">
                <a:avLst/>
              </a:prstGeom>
              <a:noFill/>
            </p:spPr>
            <p:txBody>
              <a:bodyPr wrap="square">
                <a:spAutoFit/>
              </a:bodyPr>
              <a:lstStyle/>
              <a:p>
                <a:pPr algn="ctr">
                  <a:lnSpc>
                    <a:spcPct val="100000"/>
                  </a:lnSpc>
                </a:pPr>
                <a:r>
                  <a:rPr lang="en-US" sz="1200" dirty="0" err="1">
                    <a:solidFill>
                      <a:srgbClr val="002060"/>
                    </a:solidFill>
                    <a:latin typeface="Roboto" panose="02000000000000000000" pitchFamily="2" charset="0"/>
                    <a:ea typeface="Roboto" panose="02000000000000000000" pitchFamily="2" charset="0"/>
                    <a:cs typeface="Roboto" panose="02000000000000000000" pitchFamily="2" charset="0"/>
                  </a:rPr>
                  <a:t>Mensual</a:t>
                </a:r>
                <a:endParaRPr lang="en-US" sz="1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02" name="Rectángulo redondeado 50">
                <a:extLst>
                  <a:ext uri="{FF2B5EF4-FFF2-40B4-BE49-F238E27FC236}">
                    <a16:creationId xmlns:a16="http://schemas.microsoft.com/office/drawing/2014/main" id="{A49BC059-BB29-466B-AF4B-D61959E40FE2}"/>
                  </a:ext>
                </a:extLst>
              </p:cNvPr>
              <p:cNvSpPr/>
              <p:nvPr/>
            </p:nvSpPr>
            <p:spPr>
              <a:xfrm>
                <a:off x="5554362"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03" name="Rectángulo redondeado 51">
                <a:extLst>
                  <a:ext uri="{FF2B5EF4-FFF2-40B4-BE49-F238E27FC236}">
                    <a16:creationId xmlns:a16="http://schemas.microsoft.com/office/drawing/2014/main" id="{D14D2DB4-EEFE-4A1F-875E-32032B196BF2}"/>
                  </a:ext>
                </a:extLst>
              </p:cNvPr>
              <p:cNvSpPr/>
              <p:nvPr/>
            </p:nvSpPr>
            <p:spPr>
              <a:xfrm>
                <a:off x="6733402"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04" name="CuadroTexto 52">
                <a:extLst>
                  <a:ext uri="{FF2B5EF4-FFF2-40B4-BE49-F238E27FC236}">
                    <a16:creationId xmlns:a16="http://schemas.microsoft.com/office/drawing/2014/main" id="{7E5C7127-770C-401F-9D72-11C3049CDB00}"/>
                  </a:ext>
                </a:extLst>
              </p:cNvPr>
              <p:cNvSpPr txBox="1"/>
              <p:nvPr/>
            </p:nvSpPr>
            <p:spPr>
              <a:xfrm>
                <a:off x="5586103" y="3960131"/>
                <a:ext cx="1009861" cy="276999"/>
              </a:xfrm>
              <a:prstGeom prst="rect">
                <a:avLst/>
              </a:prstGeom>
              <a:noFill/>
            </p:spPr>
            <p:txBody>
              <a:bodyPr wrap="square">
                <a:spAutoFit/>
              </a:bodyPr>
              <a:lstStyle/>
              <a:p>
                <a:pPr algn="ctr">
                  <a:lnSpc>
                    <a:spcPct val="100000"/>
                  </a:lnSpc>
                </a:pPr>
                <a:r>
                  <a:rPr lang="en-US" sz="1200" dirty="0">
                    <a:solidFill>
                      <a:srgbClr val="070333"/>
                    </a:solidFill>
                    <a:latin typeface="Roboto" panose="02000000000000000000" pitchFamily="2" charset="0"/>
                    <a:ea typeface="Roboto" panose="02000000000000000000" pitchFamily="2" charset="0"/>
                    <a:cs typeface="Roboto" panose="02000000000000000000" pitchFamily="2" charset="0"/>
                  </a:rPr>
                  <a:t>Trimestral</a:t>
                </a:r>
              </a:p>
            </p:txBody>
          </p:sp>
          <p:sp>
            <p:nvSpPr>
              <p:cNvPr id="105" name="CuadroTexto 53">
                <a:extLst>
                  <a:ext uri="{FF2B5EF4-FFF2-40B4-BE49-F238E27FC236}">
                    <a16:creationId xmlns:a16="http://schemas.microsoft.com/office/drawing/2014/main" id="{80649521-FDA1-4592-AA0C-5B6024640A26}"/>
                  </a:ext>
                </a:extLst>
              </p:cNvPr>
              <p:cNvSpPr txBox="1"/>
              <p:nvPr/>
            </p:nvSpPr>
            <p:spPr>
              <a:xfrm>
                <a:off x="6769807" y="3960131"/>
                <a:ext cx="1009861" cy="276999"/>
              </a:xfrm>
              <a:prstGeom prst="rect">
                <a:avLst/>
              </a:prstGeom>
              <a:noFill/>
            </p:spPr>
            <p:txBody>
              <a:bodyPr wrap="square">
                <a:spAutoFit/>
              </a:bodyPr>
              <a:lstStyle/>
              <a:p>
                <a:pPr algn="ctr">
                  <a:lnSpc>
                    <a:spcPct val="100000"/>
                  </a:lnSpc>
                </a:pPr>
                <a:r>
                  <a:rPr lang="en-US" sz="1200" dirty="0" err="1">
                    <a:solidFill>
                      <a:srgbClr val="002060"/>
                    </a:solidFill>
                    <a:latin typeface="Roboto" panose="02000000000000000000" pitchFamily="2" charset="0"/>
                    <a:ea typeface="Roboto" panose="02000000000000000000" pitchFamily="2" charset="0"/>
                    <a:cs typeface="Roboto" panose="02000000000000000000" pitchFamily="2" charset="0"/>
                  </a:rPr>
                  <a:t>Anual</a:t>
                </a:r>
                <a:endParaRPr lang="en-US" sz="1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06" name="Rectángulo redondeado 54">
                <a:extLst>
                  <a:ext uri="{FF2B5EF4-FFF2-40B4-BE49-F238E27FC236}">
                    <a16:creationId xmlns:a16="http://schemas.microsoft.com/office/drawing/2014/main" id="{54371EDD-9E87-4EBC-AE89-2A2AEAAFA438}"/>
                  </a:ext>
                </a:extLst>
              </p:cNvPr>
              <p:cNvSpPr/>
              <p:nvPr/>
            </p:nvSpPr>
            <p:spPr>
              <a:xfrm>
                <a:off x="7908088"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07" name="CuadroTexto 55">
                <a:extLst>
                  <a:ext uri="{FF2B5EF4-FFF2-40B4-BE49-F238E27FC236}">
                    <a16:creationId xmlns:a16="http://schemas.microsoft.com/office/drawing/2014/main" id="{3B225776-2EA8-4661-8E3B-81A53E8D422E}"/>
                  </a:ext>
                </a:extLst>
              </p:cNvPr>
              <p:cNvSpPr txBox="1"/>
              <p:nvPr/>
            </p:nvSpPr>
            <p:spPr>
              <a:xfrm>
                <a:off x="7944493" y="3956569"/>
                <a:ext cx="1009861" cy="276999"/>
              </a:xfrm>
              <a:prstGeom prst="rect">
                <a:avLst/>
              </a:prstGeom>
              <a:noFill/>
            </p:spPr>
            <p:txBody>
              <a:bodyPr wrap="square">
                <a:spAutoFit/>
              </a:bodyPr>
              <a:lstStyle/>
              <a:p>
                <a:pPr algn="ctr">
                  <a:lnSpc>
                    <a:spcPct val="100000"/>
                  </a:lnSpc>
                </a:pPr>
                <a:r>
                  <a:rPr lang="en-US" sz="1200" dirty="0" err="1">
                    <a:solidFill>
                      <a:srgbClr val="002060"/>
                    </a:solidFill>
                    <a:latin typeface="Roboto" panose="02000000000000000000" pitchFamily="2" charset="0"/>
                    <a:ea typeface="Roboto" panose="02000000000000000000" pitchFamily="2" charset="0"/>
                    <a:cs typeface="Roboto" panose="02000000000000000000" pitchFamily="2" charset="0"/>
                  </a:rPr>
                  <a:t>Mensual</a:t>
                </a:r>
                <a:endParaRPr lang="en-US" sz="1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09" name="Rectángulo redondeado 56">
                <a:extLst>
                  <a:ext uri="{FF2B5EF4-FFF2-40B4-BE49-F238E27FC236}">
                    <a16:creationId xmlns:a16="http://schemas.microsoft.com/office/drawing/2014/main" id="{82B56135-ED2C-4702-9499-B022D8F8E485}"/>
                  </a:ext>
                </a:extLst>
              </p:cNvPr>
              <p:cNvSpPr/>
              <p:nvPr/>
            </p:nvSpPr>
            <p:spPr>
              <a:xfrm>
                <a:off x="9087128"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0" name="Rectángulo redondeado 57">
                <a:extLst>
                  <a:ext uri="{FF2B5EF4-FFF2-40B4-BE49-F238E27FC236}">
                    <a16:creationId xmlns:a16="http://schemas.microsoft.com/office/drawing/2014/main" id="{408BEA27-AF6F-44E4-BAB4-D08451D3B865}"/>
                  </a:ext>
                </a:extLst>
              </p:cNvPr>
              <p:cNvSpPr/>
              <p:nvPr/>
            </p:nvSpPr>
            <p:spPr>
              <a:xfrm>
                <a:off x="10266168" y="385590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1" name="CuadroTexto 58">
                <a:extLst>
                  <a:ext uri="{FF2B5EF4-FFF2-40B4-BE49-F238E27FC236}">
                    <a16:creationId xmlns:a16="http://schemas.microsoft.com/office/drawing/2014/main" id="{C9BF4867-F0C5-44B8-8A78-F1C1A35BFBD8}"/>
                  </a:ext>
                </a:extLst>
              </p:cNvPr>
              <p:cNvSpPr txBox="1"/>
              <p:nvPr/>
            </p:nvSpPr>
            <p:spPr>
              <a:xfrm>
                <a:off x="9118869" y="3960131"/>
                <a:ext cx="1009861" cy="276999"/>
              </a:xfrm>
              <a:prstGeom prst="rect">
                <a:avLst/>
              </a:prstGeom>
              <a:noFill/>
            </p:spPr>
            <p:txBody>
              <a:bodyPr wrap="square">
                <a:spAutoFit/>
              </a:bodyPr>
              <a:lstStyle/>
              <a:p>
                <a:pPr algn="ctr">
                  <a:lnSpc>
                    <a:spcPct val="100000"/>
                  </a:lnSpc>
                </a:pPr>
                <a:r>
                  <a:rPr lang="en-US" sz="1200" dirty="0">
                    <a:solidFill>
                      <a:srgbClr val="070333"/>
                    </a:solidFill>
                    <a:latin typeface="Roboto" panose="02000000000000000000" pitchFamily="2" charset="0"/>
                    <a:ea typeface="Roboto" panose="02000000000000000000" pitchFamily="2" charset="0"/>
                    <a:cs typeface="Roboto" panose="02000000000000000000" pitchFamily="2" charset="0"/>
                  </a:rPr>
                  <a:t>Trimestral</a:t>
                </a:r>
              </a:p>
            </p:txBody>
          </p:sp>
          <p:sp>
            <p:nvSpPr>
              <p:cNvPr id="112" name="CuadroTexto 59">
                <a:extLst>
                  <a:ext uri="{FF2B5EF4-FFF2-40B4-BE49-F238E27FC236}">
                    <a16:creationId xmlns:a16="http://schemas.microsoft.com/office/drawing/2014/main" id="{B1F939A1-E0E9-422E-B278-DD89D8055C02}"/>
                  </a:ext>
                </a:extLst>
              </p:cNvPr>
              <p:cNvSpPr txBox="1"/>
              <p:nvPr/>
            </p:nvSpPr>
            <p:spPr>
              <a:xfrm>
                <a:off x="10302573" y="3960131"/>
                <a:ext cx="1009861" cy="276999"/>
              </a:xfrm>
              <a:prstGeom prst="rect">
                <a:avLst/>
              </a:prstGeom>
              <a:noFill/>
            </p:spPr>
            <p:txBody>
              <a:bodyPr wrap="square">
                <a:spAutoFit/>
              </a:bodyPr>
              <a:lstStyle/>
              <a:p>
                <a:pPr algn="ctr">
                  <a:lnSpc>
                    <a:spcPct val="100000"/>
                  </a:lnSpc>
                </a:pPr>
                <a:r>
                  <a:rPr lang="en-US" sz="1200" dirty="0" err="1">
                    <a:solidFill>
                      <a:srgbClr val="002060"/>
                    </a:solidFill>
                    <a:latin typeface="Roboto" panose="02000000000000000000" pitchFamily="2" charset="0"/>
                    <a:ea typeface="Roboto" panose="02000000000000000000" pitchFamily="2" charset="0"/>
                    <a:cs typeface="Roboto" panose="02000000000000000000" pitchFamily="2" charset="0"/>
                  </a:rPr>
                  <a:t>Anual</a:t>
                </a:r>
                <a:endParaRPr lang="en-US" sz="1200" dirty="0">
                  <a:solidFill>
                    <a:srgbClr val="002060"/>
                  </a:solidFill>
                  <a:latin typeface="Roboto" panose="02000000000000000000" pitchFamily="2" charset="0"/>
                  <a:ea typeface="Roboto" panose="02000000000000000000" pitchFamily="2" charset="0"/>
                  <a:cs typeface="Roboto" panose="02000000000000000000" pitchFamily="2" charset="0"/>
                </a:endParaRPr>
              </a:p>
            </p:txBody>
          </p:sp>
          <p:sp>
            <p:nvSpPr>
              <p:cNvPr id="113" name="Rectángulo redondeado 60">
                <a:extLst>
                  <a:ext uri="{FF2B5EF4-FFF2-40B4-BE49-F238E27FC236}">
                    <a16:creationId xmlns:a16="http://schemas.microsoft.com/office/drawing/2014/main" id="{24FD83CC-EBFD-4EA9-BA30-BB20D6FAEB6A}"/>
                  </a:ext>
                </a:extLst>
              </p:cNvPr>
              <p:cNvSpPr/>
              <p:nvPr/>
            </p:nvSpPr>
            <p:spPr>
              <a:xfrm>
                <a:off x="838202" y="4437137"/>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4" name="CuadroTexto 61">
                <a:extLst>
                  <a:ext uri="{FF2B5EF4-FFF2-40B4-BE49-F238E27FC236}">
                    <a16:creationId xmlns:a16="http://schemas.microsoft.com/office/drawing/2014/main" id="{98D3EC1A-9686-4E20-A8D4-2D9A5D767EAA}"/>
                  </a:ext>
                </a:extLst>
              </p:cNvPr>
              <p:cNvSpPr txBox="1"/>
              <p:nvPr/>
            </p:nvSpPr>
            <p:spPr>
              <a:xfrm>
                <a:off x="874607" y="4545694"/>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36,99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euros/mes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15" name="Rectángulo redondeado 79">
                <a:extLst>
                  <a:ext uri="{FF2B5EF4-FFF2-40B4-BE49-F238E27FC236}">
                    <a16:creationId xmlns:a16="http://schemas.microsoft.com/office/drawing/2014/main" id="{D518C5E0-E437-4AA2-B731-51079FD0336B}"/>
                  </a:ext>
                </a:extLst>
              </p:cNvPr>
              <p:cNvSpPr/>
              <p:nvPr/>
            </p:nvSpPr>
            <p:spPr>
              <a:xfrm>
                <a:off x="2015361"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6" name="CuadroTexto 80">
                <a:extLst>
                  <a:ext uri="{FF2B5EF4-FFF2-40B4-BE49-F238E27FC236}">
                    <a16:creationId xmlns:a16="http://schemas.microsoft.com/office/drawing/2014/main" id="{81C0A0DC-99E1-4944-AA0F-2D68D6A7DF23}"/>
                  </a:ext>
                </a:extLst>
              </p:cNvPr>
              <p:cNvSpPr txBox="1"/>
              <p:nvPr/>
            </p:nvSpPr>
            <p:spPr>
              <a:xfrm>
                <a:off x="2051766"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35,00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17" name="Rectángulo redondeado 81">
                <a:extLst>
                  <a:ext uri="{FF2B5EF4-FFF2-40B4-BE49-F238E27FC236}">
                    <a16:creationId xmlns:a16="http://schemas.microsoft.com/office/drawing/2014/main" id="{EE21B9CB-92C2-4278-95C0-89F05D09C9BC}"/>
                  </a:ext>
                </a:extLst>
              </p:cNvPr>
              <p:cNvSpPr/>
              <p:nvPr/>
            </p:nvSpPr>
            <p:spPr>
              <a:xfrm>
                <a:off x="3192444"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8" name="CuadroTexto 82">
                <a:extLst>
                  <a:ext uri="{FF2B5EF4-FFF2-40B4-BE49-F238E27FC236}">
                    <a16:creationId xmlns:a16="http://schemas.microsoft.com/office/drawing/2014/main" id="{F21C77C4-08AB-4691-94EC-23FDBBB0BE39}"/>
                  </a:ext>
                </a:extLst>
              </p:cNvPr>
              <p:cNvSpPr txBox="1"/>
              <p:nvPr/>
            </p:nvSpPr>
            <p:spPr>
              <a:xfrm>
                <a:off x="3228849"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33,33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19" name="Rectángulo redondeado 83">
                <a:extLst>
                  <a:ext uri="{FF2B5EF4-FFF2-40B4-BE49-F238E27FC236}">
                    <a16:creationId xmlns:a16="http://schemas.microsoft.com/office/drawing/2014/main" id="{0FD4D34D-88C7-4C08-AF0A-B60AB754DF20}"/>
                  </a:ext>
                </a:extLst>
              </p:cNvPr>
              <p:cNvSpPr/>
              <p:nvPr/>
            </p:nvSpPr>
            <p:spPr>
              <a:xfrm>
                <a:off x="4369527"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0" name="CuadroTexto 84">
                <a:extLst>
                  <a:ext uri="{FF2B5EF4-FFF2-40B4-BE49-F238E27FC236}">
                    <a16:creationId xmlns:a16="http://schemas.microsoft.com/office/drawing/2014/main" id="{94D79324-BC77-4B89-ACC8-64C0D6E029BF}"/>
                  </a:ext>
                </a:extLst>
              </p:cNvPr>
              <p:cNvSpPr txBox="1"/>
              <p:nvPr/>
            </p:nvSpPr>
            <p:spPr>
              <a:xfrm>
                <a:off x="4405932"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60,99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euros/mes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21" name="Rectángulo redondeado 85">
                <a:extLst>
                  <a:ext uri="{FF2B5EF4-FFF2-40B4-BE49-F238E27FC236}">
                    <a16:creationId xmlns:a16="http://schemas.microsoft.com/office/drawing/2014/main" id="{812C8310-F088-4654-93DA-20A29454E7DD}"/>
                  </a:ext>
                </a:extLst>
              </p:cNvPr>
              <p:cNvSpPr/>
              <p:nvPr/>
            </p:nvSpPr>
            <p:spPr>
              <a:xfrm>
                <a:off x="5554663"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2" name="CuadroTexto 86">
                <a:extLst>
                  <a:ext uri="{FF2B5EF4-FFF2-40B4-BE49-F238E27FC236}">
                    <a16:creationId xmlns:a16="http://schemas.microsoft.com/office/drawing/2014/main" id="{8D9664E0-5D16-473A-8769-B7D73B8A730E}"/>
                  </a:ext>
                </a:extLst>
              </p:cNvPr>
              <p:cNvSpPr txBox="1"/>
              <p:nvPr/>
            </p:nvSpPr>
            <p:spPr>
              <a:xfrm>
                <a:off x="5591068"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58,00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23" name="Rectángulo redondeado 87">
                <a:extLst>
                  <a:ext uri="{FF2B5EF4-FFF2-40B4-BE49-F238E27FC236}">
                    <a16:creationId xmlns:a16="http://schemas.microsoft.com/office/drawing/2014/main" id="{15752E3F-1AA5-45E5-AF69-4D766793F870}"/>
                  </a:ext>
                </a:extLst>
              </p:cNvPr>
              <p:cNvSpPr/>
              <p:nvPr/>
            </p:nvSpPr>
            <p:spPr>
              <a:xfrm>
                <a:off x="6733402"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4" name="CuadroTexto 88">
                <a:extLst>
                  <a:ext uri="{FF2B5EF4-FFF2-40B4-BE49-F238E27FC236}">
                    <a16:creationId xmlns:a16="http://schemas.microsoft.com/office/drawing/2014/main" id="{B3EB5E14-7C11-4E81-AB77-37FCFDEED4D8}"/>
                  </a:ext>
                </a:extLst>
              </p:cNvPr>
              <p:cNvSpPr txBox="1"/>
              <p:nvPr/>
            </p:nvSpPr>
            <p:spPr>
              <a:xfrm>
                <a:off x="6769807"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54,92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25" name="Rectángulo redondeado 89">
                <a:extLst>
                  <a:ext uri="{FF2B5EF4-FFF2-40B4-BE49-F238E27FC236}">
                    <a16:creationId xmlns:a16="http://schemas.microsoft.com/office/drawing/2014/main" id="{CB862A1F-3FA4-404D-A41C-A4B367B87030}"/>
                  </a:ext>
                </a:extLst>
              </p:cNvPr>
              <p:cNvSpPr/>
              <p:nvPr/>
            </p:nvSpPr>
            <p:spPr>
              <a:xfrm>
                <a:off x="7910416"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6" name="CuadroTexto 90">
                <a:extLst>
                  <a:ext uri="{FF2B5EF4-FFF2-40B4-BE49-F238E27FC236}">
                    <a16:creationId xmlns:a16="http://schemas.microsoft.com/office/drawing/2014/main" id="{67A5DD1E-A462-422C-BEB5-62A751DE6D5A}"/>
                  </a:ext>
                </a:extLst>
              </p:cNvPr>
              <p:cNvSpPr txBox="1"/>
              <p:nvPr/>
            </p:nvSpPr>
            <p:spPr>
              <a:xfrm>
                <a:off x="7946821"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72,99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euros/mes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27" name="Rectángulo redondeado 91">
                <a:extLst>
                  <a:ext uri="{FF2B5EF4-FFF2-40B4-BE49-F238E27FC236}">
                    <a16:creationId xmlns:a16="http://schemas.microsoft.com/office/drawing/2014/main" id="{0EDB0632-CC64-4790-AED7-204B3C72004F}"/>
                  </a:ext>
                </a:extLst>
              </p:cNvPr>
              <p:cNvSpPr/>
              <p:nvPr/>
            </p:nvSpPr>
            <p:spPr>
              <a:xfrm>
                <a:off x="9093966"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8" name="CuadroTexto 92">
                <a:extLst>
                  <a:ext uri="{FF2B5EF4-FFF2-40B4-BE49-F238E27FC236}">
                    <a16:creationId xmlns:a16="http://schemas.microsoft.com/office/drawing/2014/main" id="{F56D05FF-B275-4756-A6D9-BFC24AFC5110}"/>
                  </a:ext>
                </a:extLst>
              </p:cNvPr>
              <p:cNvSpPr txBox="1"/>
              <p:nvPr/>
            </p:nvSpPr>
            <p:spPr>
              <a:xfrm>
                <a:off x="9130371"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69,33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29" name="Rectángulo redondeado 93">
                <a:extLst>
                  <a:ext uri="{FF2B5EF4-FFF2-40B4-BE49-F238E27FC236}">
                    <a16:creationId xmlns:a16="http://schemas.microsoft.com/office/drawing/2014/main" id="{3ADBBD57-9E7E-4521-A335-9514E3BC247D}"/>
                  </a:ext>
                </a:extLst>
              </p:cNvPr>
              <p:cNvSpPr/>
              <p:nvPr/>
            </p:nvSpPr>
            <p:spPr>
              <a:xfrm>
                <a:off x="10277516" y="4446961"/>
                <a:ext cx="1082673"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30" name="CuadroTexto 94">
                <a:extLst>
                  <a:ext uri="{FF2B5EF4-FFF2-40B4-BE49-F238E27FC236}">
                    <a16:creationId xmlns:a16="http://schemas.microsoft.com/office/drawing/2014/main" id="{C542B188-6FBC-4A0A-921E-9EF29F5A4B00}"/>
                  </a:ext>
                </a:extLst>
              </p:cNvPr>
              <p:cNvSpPr txBox="1"/>
              <p:nvPr/>
            </p:nvSpPr>
            <p:spPr>
              <a:xfrm>
                <a:off x="10313921" y="4555518"/>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65,67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131" name="CuadroTexto 46">
                <a:extLst>
                  <a:ext uri="{FF2B5EF4-FFF2-40B4-BE49-F238E27FC236}">
                    <a16:creationId xmlns:a16="http://schemas.microsoft.com/office/drawing/2014/main" id="{ED35B417-6065-4EFD-9699-2B096345BC2F}"/>
                  </a:ext>
                </a:extLst>
              </p:cNvPr>
              <p:cNvSpPr txBox="1"/>
              <p:nvPr/>
            </p:nvSpPr>
            <p:spPr>
              <a:xfrm>
                <a:off x="1971296" y="4973430"/>
                <a:ext cx="1165233" cy="507831"/>
              </a:xfrm>
              <a:prstGeom prst="rect">
                <a:avLst/>
              </a:prstGeom>
              <a:noFill/>
            </p:spPr>
            <p:txBody>
              <a:bodyPr wrap="square">
                <a:spAutoFit/>
              </a:bodyPr>
              <a:lstStyle/>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Se </a:t>
                </a:r>
                <a:r>
                  <a:rPr lang="en-US" sz="900" i="1" dirty="0" err="1">
                    <a:solidFill>
                      <a:srgbClr val="002060"/>
                    </a:solidFill>
                    <a:latin typeface="Roboto Light" panose="02000000000000000000" pitchFamily="2" charset="0"/>
                    <a:ea typeface="Roboto Light" panose="02000000000000000000" pitchFamily="2" charset="0"/>
                    <a:cs typeface="Roboto Light" panose="02000000000000000000" pitchFamily="2" charset="0"/>
                  </a:rPr>
                  <a:t>cobran</a:t>
                </a:r>
                <a:endPar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104,99 euros/trimestre</a:t>
                </a:r>
              </a:p>
            </p:txBody>
          </p:sp>
          <p:sp>
            <p:nvSpPr>
              <p:cNvPr id="132" name="CuadroTexto 65">
                <a:extLst>
                  <a:ext uri="{FF2B5EF4-FFF2-40B4-BE49-F238E27FC236}">
                    <a16:creationId xmlns:a16="http://schemas.microsoft.com/office/drawing/2014/main" id="{5757ABAD-E3D2-4F13-AF8F-70F8DEE82007}"/>
                  </a:ext>
                </a:extLst>
              </p:cNvPr>
              <p:cNvSpPr txBox="1"/>
              <p:nvPr/>
            </p:nvSpPr>
            <p:spPr>
              <a:xfrm>
                <a:off x="3151162" y="4973430"/>
                <a:ext cx="1165233" cy="369332"/>
              </a:xfrm>
              <a:prstGeom prst="rect">
                <a:avLst/>
              </a:prstGeom>
              <a:noFill/>
            </p:spPr>
            <p:txBody>
              <a:bodyPr wrap="square">
                <a:spAutoFit/>
              </a:bodyPr>
              <a:lstStyle/>
              <a:p>
                <a:pPr algn="ct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Se </a:t>
                </a:r>
                <a:r>
                  <a:rPr lang="en-US" sz="900" i="1" dirty="0" err="1">
                    <a:solidFill>
                      <a:srgbClr val="002060"/>
                    </a:solidFill>
                    <a:latin typeface="Roboto Light" panose="02000000000000000000" pitchFamily="2" charset="0"/>
                    <a:ea typeface="Roboto Light" panose="02000000000000000000" pitchFamily="2" charset="0"/>
                    <a:cs typeface="Roboto Light" panose="02000000000000000000" pitchFamily="2" charset="0"/>
                  </a:rPr>
                  <a:t>cobran</a:t>
                </a:r>
                <a:endPar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399,99 euros/año</a:t>
                </a:r>
              </a:p>
            </p:txBody>
          </p:sp>
          <p:sp>
            <p:nvSpPr>
              <p:cNvPr id="133" name="CuadroTexto 66">
                <a:extLst>
                  <a:ext uri="{FF2B5EF4-FFF2-40B4-BE49-F238E27FC236}">
                    <a16:creationId xmlns:a16="http://schemas.microsoft.com/office/drawing/2014/main" id="{4F86AE0D-8FF8-4E91-B197-4CC78E468640}"/>
                  </a:ext>
                </a:extLst>
              </p:cNvPr>
              <p:cNvSpPr txBox="1"/>
              <p:nvPr/>
            </p:nvSpPr>
            <p:spPr>
              <a:xfrm>
                <a:off x="5508416" y="4973430"/>
                <a:ext cx="1165233" cy="507831"/>
              </a:xfrm>
              <a:prstGeom prst="rect">
                <a:avLst/>
              </a:prstGeom>
              <a:noFill/>
            </p:spPr>
            <p:txBody>
              <a:bodyPr wrap="square">
                <a:spAutoFit/>
              </a:bodyPr>
              <a:lstStyle/>
              <a:p>
                <a:pPr algn="ct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Se </a:t>
                </a:r>
                <a:r>
                  <a:rPr lang="en-US" sz="900" i="1" dirty="0" err="1">
                    <a:solidFill>
                      <a:srgbClr val="002060"/>
                    </a:solidFill>
                    <a:latin typeface="Roboto Light" panose="02000000000000000000" pitchFamily="2" charset="0"/>
                    <a:ea typeface="Roboto Light" panose="02000000000000000000" pitchFamily="2" charset="0"/>
                    <a:cs typeface="Roboto Light" panose="02000000000000000000" pitchFamily="2" charset="0"/>
                  </a:rPr>
                  <a:t>cobran</a:t>
                </a:r>
                <a:endPar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173,99 euros/trimestre</a:t>
                </a:r>
              </a:p>
            </p:txBody>
          </p:sp>
          <p:sp>
            <p:nvSpPr>
              <p:cNvPr id="134" name="CuadroTexto 67">
                <a:extLst>
                  <a:ext uri="{FF2B5EF4-FFF2-40B4-BE49-F238E27FC236}">
                    <a16:creationId xmlns:a16="http://schemas.microsoft.com/office/drawing/2014/main" id="{A6F3FF67-2B12-483F-86D5-F7A8ADFD54BB}"/>
                  </a:ext>
                </a:extLst>
              </p:cNvPr>
              <p:cNvSpPr txBox="1"/>
              <p:nvPr/>
            </p:nvSpPr>
            <p:spPr>
              <a:xfrm>
                <a:off x="6692120" y="4973430"/>
                <a:ext cx="1165233" cy="369332"/>
              </a:xfrm>
              <a:prstGeom prst="rect">
                <a:avLst/>
              </a:prstGeom>
              <a:noFill/>
            </p:spPr>
            <p:txBody>
              <a:bodyPr wrap="square">
                <a:spAutoFit/>
              </a:bodyPr>
              <a:lstStyle/>
              <a:p>
                <a:pPr algn="ct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Se </a:t>
                </a:r>
                <a:r>
                  <a:rPr lang="en-US" sz="900" i="1" dirty="0" err="1">
                    <a:solidFill>
                      <a:srgbClr val="002060"/>
                    </a:solidFill>
                    <a:latin typeface="Roboto Light" panose="02000000000000000000" pitchFamily="2" charset="0"/>
                    <a:ea typeface="Roboto Light" panose="02000000000000000000" pitchFamily="2" charset="0"/>
                    <a:cs typeface="Roboto Light" panose="02000000000000000000" pitchFamily="2" charset="0"/>
                  </a:rPr>
                  <a:t>cobran</a:t>
                </a:r>
                <a:endPar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658,99 euros/año</a:t>
                </a:r>
              </a:p>
            </p:txBody>
          </p:sp>
          <p:sp>
            <p:nvSpPr>
              <p:cNvPr id="135" name="CuadroTexto 68">
                <a:extLst>
                  <a:ext uri="{FF2B5EF4-FFF2-40B4-BE49-F238E27FC236}">
                    <a16:creationId xmlns:a16="http://schemas.microsoft.com/office/drawing/2014/main" id="{4651E3B6-E3CC-482C-84AC-046A251295FF}"/>
                  </a:ext>
                </a:extLst>
              </p:cNvPr>
              <p:cNvSpPr txBox="1"/>
              <p:nvPr/>
            </p:nvSpPr>
            <p:spPr>
              <a:xfrm>
                <a:off x="9055471" y="4973430"/>
                <a:ext cx="1165233" cy="507831"/>
              </a:xfrm>
              <a:prstGeom prst="rect">
                <a:avLst/>
              </a:prstGeom>
              <a:noFill/>
            </p:spPr>
            <p:txBody>
              <a:bodyPr wrap="square">
                <a:spAutoFit/>
              </a:bodyPr>
              <a:lstStyle/>
              <a:p>
                <a:pPr algn="ct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Se </a:t>
                </a:r>
                <a:r>
                  <a:rPr lang="en-US" sz="900" i="1" dirty="0" err="1">
                    <a:solidFill>
                      <a:srgbClr val="002060"/>
                    </a:solidFill>
                    <a:latin typeface="Roboto Light" panose="02000000000000000000" pitchFamily="2" charset="0"/>
                    <a:ea typeface="Roboto Light" panose="02000000000000000000" pitchFamily="2" charset="0"/>
                    <a:cs typeface="Roboto Light" panose="02000000000000000000" pitchFamily="2" charset="0"/>
                  </a:rPr>
                  <a:t>cobran</a:t>
                </a:r>
                <a:endPar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207,99 euros/trimestre</a:t>
                </a:r>
              </a:p>
            </p:txBody>
          </p:sp>
          <p:sp>
            <p:nvSpPr>
              <p:cNvPr id="136" name="CuadroTexto 69">
                <a:extLst>
                  <a:ext uri="{FF2B5EF4-FFF2-40B4-BE49-F238E27FC236}">
                    <a16:creationId xmlns:a16="http://schemas.microsoft.com/office/drawing/2014/main" id="{7A8ED10D-DC0C-455E-B2D6-47DC163D5126}"/>
                  </a:ext>
                </a:extLst>
              </p:cNvPr>
              <p:cNvSpPr txBox="1"/>
              <p:nvPr/>
            </p:nvSpPr>
            <p:spPr>
              <a:xfrm>
                <a:off x="10236234" y="4973430"/>
                <a:ext cx="1165233" cy="369332"/>
              </a:xfrm>
              <a:prstGeom prst="rect">
                <a:avLst/>
              </a:prstGeom>
              <a:noFill/>
            </p:spPr>
            <p:txBody>
              <a:bodyPr wrap="square">
                <a:spAutoFit/>
              </a:bodyPr>
              <a:lstStyle/>
              <a:p>
                <a:pPr algn="ct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Se </a:t>
                </a:r>
                <a:r>
                  <a:rPr lang="en-US" sz="900" i="1" dirty="0" err="1">
                    <a:solidFill>
                      <a:srgbClr val="002060"/>
                    </a:solidFill>
                    <a:latin typeface="Roboto Light" panose="02000000000000000000" pitchFamily="2" charset="0"/>
                    <a:ea typeface="Roboto Light" panose="02000000000000000000" pitchFamily="2" charset="0"/>
                    <a:cs typeface="Roboto Light" panose="02000000000000000000" pitchFamily="2" charset="0"/>
                  </a:rPr>
                  <a:t>cobran</a:t>
                </a:r>
                <a:endPar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endParaRPr>
              </a:p>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787,99 euros/año</a:t>
                </a:r>
              </a:p>
            </p:txBody>
          </p:sp>
        </p:grpSp>
      </p:grpSp>
      <p:sp>
        <p:nvSpPr>
          <p:cNvPr id="138" name="CuadroTexto 11">
            <a:extLst>
              <a:ext uri="{FF2B5EF4-FFF2-40B4-BE49-F238E27FC236}">
                <a16:creationId xmlns:a16="http://schemas.microsoft.com/office/drawing/2014/main" id="{578E0E27-7C1A-4FAF-898D-72AB00E35760}"/>
              </a:ext>
            </a:extLst>
          </p:cNvPr>
          <p:cNvSpPr txBox="1"/>
          <p:nvPr/>
        </p:nvSpPr>
        <p:spPr>
          <a:xfrm>
            <a:off x="1434813" y="5503325"/>
            <a:ext cx="9312435" cy="1061829"/>
          </a:xfrm>
          <a:prstGeom prst="rect">
            <a:avLst/>
          </a:prstGeom>
          <a:noFill/>
        </p:spPr>
        <p:txBody>
          <a:bodyPr wrap="square">
            <a:spAutoFit/>
          </a:bodyPr>
          <a:lstStyle/>
          <a:p>
            <a:pPr algn="ct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Por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cada euro que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gaste</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en tu suscripción de socio, </a:t>
            </a:r>
          </a:p>
          <a:p>
            <a:pPr algn="ct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ganará 1 Puntos de recompense para </a:t>
            </a:r>
            <a:r>
              <a:rPr lang="en-US" sz="1400" dirty="0" err="1">
                <a:solidFill>
                  <a:srgbClr val="070333"/>
                </a:solidFill>
                <a:latin typeface="Roboto Medium" panose="02000000000000000000" pitchFamily="2" charset="0"/>
                <a:ea typeface="Roboto Medium" panose="02000000000000000000" pitchFamily="2" charset="0"/>
                <a:cs typeface="Roboto Medium" panose="02000000000000000000" pitchFamily="2" charset="0"/>
              </a:rPr>
              <a:t>hoteles</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equivalente</a:t>
            </a:r>
            <a:endPar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pPr algn="ctr"/>
            <a:r>
              <a:rPr lang="en-US" sz="10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Los créditos de hotel se conceden una vez abonada la cuota de afiliación.</a:t>
            </a:r>
          </a:p>
          <a:p>
            <a:endParaRPr lang="en-US" sz="24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137" name="Footer Placeholder 2">
            <a:extLst>
              <a:ext uri="{FF2B5EF4-FFF2-40B4-BE49-F238E27FC236}">
                <a16:creationId xmlns:a16="http://schemas.microsoft.com/office/drawing/2014/main" id="{53957D47-7A7D-2040-9F92-3226841B7781}"/>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
        <p:nvSpPr>
          <p:cNvPr id="139" name="Title 1">
            <a:extLst>
              <a:ext uri="{FF2B5EF4-FFF2-40B4-BE49-F238E27FC236}">
                <a16:creationId xmlns:a16="http://schemas.microsoft.com/office/drawing/2014/main" id="{594FBF77-6ACC-C61E-F06C-CCE9B9C43976}"/>
              </a:ext>
            </a:extLst>
          </p:cNvPr>
          <p:cNvSpPr txBox="1">
            <a:spLocks/>
          </p:cNvSpPr>
          <p:nvPr/>
        </p:nvSpPr>
        <p:spPr>
          <a:xfrm>
            <a:off x="917172" y="512334"/>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Precios de </a:t>
            </a:r>
            <a:r>
              <a:rPr lang="en-US" sz="3600" b="1" dirty="0">
                <a:solidFill>
                  <a:srgbClr val="070333"/>
                </a:solidFill>
                <a:latin typeface="Arboria Bold" panose="02000000000000000000" pitchFamily="2" charset="77"/>
              </a:rPr>
              <a:t>afiliación </a:t>
            </a:r>
            <a:r>
              <a:rPr lang="en-US" sz="3600" b="1" dirty="0">
                <a:solidFill>
                  <a:srgbClr val="531AED"/>
                </a:solidFill>
                <a:latin typeface="Arboria Bold" panose="02000000000000000000" pitchFamily="2" charset="77"/>
              </a:rPr>
              <a:t>- EUR</a:t>
            </a:r>
            <a:endParaRPr lang="en-GB" sz="3600" b="1" dirty="0">
              <a:solidFill>
                <a:srgbClr val="531AED"/>
              </a:solidFill>
              <a:latin typeface="Arboria Bold" panose="02000000000000000000" pitchFamily="2" charset="77"/>
            </a:endParaRPr>
          </a:p>
        </p:txBody>
      </p:sp>
      <p:pic>
        <p:nvPicPr>
          <p:cNvPr id="140" name="Imagen 6">
            <a:extLst>
              <a:ext uri="{FF2B5EF4-FFF2-40B4-BE49-F238E27FC236}">
                <a16:creationId xmlns:a16="http://schemas.microsoft.com/office/drawing/2014/main" id="{4D9A0818-C501-717C-863C-612FB33B970D}"/>
              </a:ext>
            </a:extLst>
          </p:cNvPr>
          <p:cNvPicPr>
            <a:picLocks noChangeAspect="1"/>
          </p:cNvPicPr>
          <p:nvPr/>
        </p:nvPicPr>
        <p:blipFill>
          <a:blip r:embed="rId4"/>
          <a:stretch>
            <a:fillRect/>
          </a:stretch>
        </p:blipFill>
        <p:spPr>
          <a:xfrm rot="7259499">
            <a:off x="4967695" y="1147131"/>
            <a:ext cx="478342" cy="1097834"/>
          </a:xfrm>
          <a:prstGeom prst="rect">
            <a:avLst/>
          </a:prstGeom>
        </p:spPr>
      </p:pic>
      <p:sp>
        <p:nvSpPr>
          <p:cNvPr id="141" name="CuadroTexto 71">
            <a:extLst>
              <a:ext uri="{FF2B5EF4-FFF2-40B4-BE49-F238E27FC236}">
                <a16:creationId xmlns:a16="http://schemas.microsoft.com/office/drawing/2014/main" id="{BAB68536-149D-B469-D755-36DA952AA25A}"/>
              </a:ext>
            </a:extLst>
          </p:cNvPr>
          <p:cNvSpPr txBox="1"/>
          <p:nvPr/>
        </p:nvSpPr>
        <p:spPr>
          <a:xfrm>
            <a:off x="3357009" y="969134"/>
            <a:ext cx="1402332" cy="523220"/>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 de ahorro en planes trimestrales</a:t>
            </a:r>
          </a:p>
        </p:txBody>
      </p:sp>
      <p:pic>
        <p:nvPicPr>
          <p:cNvPr id="142" name="Imagen 7">
            <a:extLst>
              <a:ext uri="{FF2B5EF4-FFF2-40B4-BE49-F238E27FC236}">
                <a16:creationId xmlns:a16="http://schemas.microsoft.com/office/drawing/2014/main" id="{17037D40-CC34-805E-E195-63621372F630}"/>
              </a:ext>
            </a:extLst>
          </p:cNvPr>
          <p:cNvPicPr>
            <a:picLocks noChangeAspect="1"/>
          </p:cNvPicPr>
          <p:nvPr/>
        </p:nvPicPr>
        <p:blipFill>
          <a:blip r:embed="rId5"/>
          <a:stretch>
            <a:fillRect/>
          </a:stretch>
        </p:blipFill>
        <p:spPr>
          <a:xfrm rot="17734088" flipV="1">
            <a:off x="7169358" y="1435196"/>
            <a:ext cx="1118689" cy="471278"/>
          </a:xfrm>
          <a:prstGeom prst="rect">
            <a:avLst/>
          </a:prstGeom>
        </p:spPr>
      </p:pic>
      <p:sp>
        <p:nvSpPr>
          <p:cNvPr id="143" name="CuadroTexto 72">
            <a:extLst>
              <a:ext uri="{FF2B5EF4-FFF2-40B4-BE49-F238E27FC236}">
                <a16:creationId xmlns:a16="http://schemas.microsoft.com/office/drawing/2014/main" id="{014FF658-83DD-660D-FEE2-41D55C82EA6F}"/>
              </a:ext>
            </a:extLst>
          </p:cNvPr>
          <p:cNvSpPr txBox="1"/>
          <p:nvPr/>
        </p:nvSpPr>
        <p:spPr>
          <a:xfrm>
            <a:off x="8133826" y="980019"/>
            <a:ext cx="1510917" cy="523220"/>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10% de ahorro en planes anuales</a:t>
            </a:r>
          </a:p>
        </p:txBody>
      </p:sp>
    </p:spTree>
    <p:extLst>
      <p:ext uri="{BB962C8B-B14F-4D97-AF65-F5344CB8AC3E}">
        <p14:creationId xmlns:p14="http://schemas.microsoft.com/office/powerpoint/2010/main" val="35688963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199" y="924339"/>
            <a:ext cx="9776791"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Precios del </a:t>
            </a:r>
            <a:r>
              <a:rPr lang="en-US" sz="3600" b="1" dirty="0">
                <a:solidFill>
                  <a:srgbClr val="070333"/>
                </a:solidFill>
                <a:latin typeface="Arboria Bold" panose="02000000000000000000" pitchFamily="2" charset="77"/>
              </a:rPr>
              <a:t>Bonus Pack para el Reino Unido </a:t>
            </a:r>
            <a:r>
              <a:rPr lang="en-US" sz="3600" b="1" dirty="0">
                <a:solidFill>
                  <a:srgbClr val="531AED"/>
                </a:solidFill>
                <a:latin typeface="Arboria Bold" panose="02000000000000000000" pitchFamily="2" charset="77"/>
              </a:rPr>
              <a:t>- EUR</a:t>
            </a:r>
            <a:endParaRPr lang="en-GB" sz="3600" b="1" dirty="0">
              <a:solidFill>
                <a:srgbClr val="531AED"/>
              </a:solidFill>
              <a:latin typeface="Arboria Bold" panose="02000000000000000000" pitchFamily="2" charset="77"/>
            </a:endParaRPr>
          </a:p>
        </p:txBody>
      </p:sp>
      <p:grpSp>
        <p:nvGrpSpPr>
          <p:cNvPr id="3" name="Grupo 2">
            <a:extLst>
              <a:ext uri="{FF2B5EF4-FFF2-40B4-BE49-F238E27FC236}">
                <a16:creationId xmlns:a16="http://schemas.microsoft.com/office/drawing/2014/main" id="{0085C578-E9BB-614C-9AC8-F496AEFC4755}"/>
              </a:ext>
            </a:extLst>
          </p:cNvPr>
          <p:cNvGrpSpPr/>
          <p:nvPr/>
        </p:nvGrpSpPr>
        <p:grpSpPr>
          <a:xfrm>
            <a:off x="838200" y="3374571"/>
            <a:ext cx="10510642" cy="2066359"/>
            <a:chOff x="838200" y="3429000"/>
            <a:chExt cx="10510642" cy="2066359"/>
          </a:xfrm>
        </p:grpSpPr>
        <p:sp>
          <p:nvSpPr>
            <p:cNvPr id="9" name="Rectángulo redondeado 8">
              <a:extLst>
                <a:ext uri="{FF2B5EF4-FFF2-40B4-BE49-F238E27FC236}">
                  <a16:creationId xmlns:a16="http://schemas.microsoft.com/office/drawing/2014/main" id="{871CE7AA-CAA4-3947-8567-CC39BB918356}"/>
                </a:ext>
              </a:extLst>
            </p:cNvPr>
            <p:cNvSpPr/>
            <p:nvPr/>
          </p:nvSpPr>
          <p:spPr>
            <a:xfrm>
              <a:off x="838200" y="3429000"/>
              <a:ext cx="10510642" cy="494114"/>
            </a:xfrm>
            <a:prstGeom prst="roundRect">
              <a:avLst/>
            </a:prstGeom>
            <a:solidFill>
              <a:srgbClr val="CF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D0D8DF"/>
                </a:solidFill>
              </a:endParaRPr>
            </a:p>
          </p:txBody>
        </p:sp>
        <p:sp>
          <p:nvSpPr>
            <p:cNvPr id="12" name="CuadroTexto 11">
              <a:extLst>
                <a:ext uri="{FF2B5EF4-FFF2-40B4-BE49-F238E27FC236}">
                  <a16:creationId xmlns:a16="http://schemas.microsoft.com/office/drawing/2014/main" id="{15A065D1-A9B7-0A45-AD8A-2F18E8929315}"/>
                </a:ext>
              </a:extLst>
            </p:cNvPr>
            <p:cNvSpPr txBox="1"/>
            <p:nvPr/>
          </p:nvSpPr>
          <p:spPr>
            <a:xfrm>
              <a:off x="4690392" y="3515315"/>
              <a:ext cx="2801279" cy="338554"/>
            </a:xfrm>
            <a:prstGeom prst="rect">
              <a:avLst/>
            </a:prstGeom>
            <a:noFill/>
          </p:spPr>
          <p:txBody>
            <a:bodyPr wrap="square">
              <a:spAutoFit/>
            </a:bodyPr>
            <a:lstStyle/>
            <a:p>
              <a:pPr algn="ctr">
                <a:lnSpc>
                  <a:spcPct val="100000"/>
                </a:lnSpc>
              </a:pPr>
              <a:r>
                <a:rPr lang="en-US" sz="16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UK BONUS PACK OPTION</a:t>
              </a:r>
            </a:p>
          </p:txBody>
        </p:sp>
        <p:sp>
          <p:nvSpPr>
            <p:cNvPr id="30" name="Rectángulo redondeado 29">
              <a:extLst>
                <a:ext uri="{FF2B5EF4-FFF2-40B4-BE49-F238E27FC236}">
                  <a16:creationId xmlns:a16="http://schemas.microsoft.com/office/drawing/2014/main" id="{931DAD0D-94B4-934C-8592-9A23D5D806E1}"/>
                </a:ext>
              </a:extLst>
            </p:cNvPr>
            <p:cNvSpPr/>
            <p:nvPr/>
          </p:nvSpPr>
          <p:spPr>
            <a:xfrm>
              <a:off x="838202" y="4008498"/>
              <a:ext cx="3436915"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36" name="CuadroTexto 35">
              <a:extLst>
                <a:ext uri="{FF2B5EF4-FFF2-40B4-BE49-F238E27FC236}">
                  <a16:creationId xmlns:a16="http://schemas.microsoft.com/office/drawing/2014/main" id="{79B933AE-3A5A-FA49-9E53-2E2C47890FA7}"/>
                </a:ext>
              </a:extLst>
            </p:cNvPr>
            <p:cNvSpPr txBox="1"/>
            <p:nvPr/>
          </p:nvSpPr>
          <p:spPr>
            <a:xfrm>
              <a:off x="2051766" y="4109166"/>
              <a:ext cx="1009861" cy="276999"/>
            </a:xfrm>
            <a:prstGeom prst="rect">
              <a:avLst/>
            </a:prstGeom>
            <a:noFill/>
          </p:spPr>
          <p:txBody>
            <a:bodyPr wrap="square">
              <a:spAutoFit/>
            </a:bodyPr>
            <a:lstStyle/>
            <a:p>
              <a:pPr algn="ctr">
                <a:lnSpc>
                  <a:spcPct val="100000"/>
                </a:lnSpc>
              </a:pPr>
              <a:r>
                <a:rPr lang="en-US" sz="1200" dirty="0" err="1">
                  <a:solidFill>
                    <a:srgbClr val="404040"/>
                  </a:solidFill>
                  <a:latin typeface="Roboto" panose="02000000000000000000" pitchFamily="2" charset="0"/>
                  <a:ea typeface="Roboto" panose="02000000000000000000" pitchFamily="2" charset="0"/>
                  <a:cs typeface="Roboto" panose="02000000000000000000" pitchFamily="2" charset="0"/>
                </a:rPr>
                <a:t>Mensual</a:t>
              </a:r>
              <a:endParaRPr lang="en-US" sz="1200" dirty="0">
                <a:solidFill>
                  <a:srgbClr val="404040"/>
                </a:solidFill>
                <a:latin typeface="Roboto" panose="02000000000000000000" pitchFamily="2" charset="0"/>
                <a:ea typeface="Roboto" panose="02000000000000000000" pitchFamily="2" charset="0"/>
                <a:cs typeface="Roboto" panose="02000000000000000000" pitchFamily="2" charset="0"/>
              </a:endParaRPr>
            </a:p>
          </p:txBody>
        </p:sp>
        <p:sp>
          <p:nvSpPr>
            <p:cNvPr id="49" name="Rectángulo redondeado 48">
              <a:extLst>
                <a:ext uri="{FF2B5EF4-FFF2-40B4-BE49-F238E27FC236}">
                  <a16:creationId xmlns:a16="http://schemas.microsoft.com/office/drawing/2014/main" id="{518CE997-2416-034B-A382-6037BC24BBF3}"/>
                </a:ext>
              </a:extLst>
            </p:cNvPr>
            <p:cNvSpPr/>
            <p:nvPr/>
          </p:nvSpPr>
          <p:spPr>
            <a:xfrm>
              <a:off x="4375322" y="4008498"/>
              <a:ext cx="343639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50" name="CuadroTexto 49">
              <a:extLst>
                <a:ext uri="{FF2B5EF4-FFF2-40B4-BE49-F238E27FC236}">
                  <a16:creationId xmlns:a16="http://schemas.microsoft.com/office/drawing/2014/main" id="{E32A42B6-9FD1-8A4D-A0F9-37A8B3CA41E8}"/>
                </a:ext>
              </a:extLst>
            </p:cNvPr>
            <p:cNvSpPr txBox="1"/>
            <p:nvPr/>
          </p:nvSpPr>
          <p:spPr>
            <a:xfrm>
              <a:off x="5591068" y="4109166"/>
              <a:ext cx="1009861" cy="276999"/>
            </a:xfrm>
            <a:prstGeom prst="rect">
              <a:avLst/>
            </a:prstGeom>
            <a:noFill/>
          </p:spPr>
          <p:txBody>
            <a:bodyPr wrap="square">
              <a:spAutoFit/>
            </a:bodyPr>
            <a:lstStyle/>
            <a:p>
              <a:pPr algn="ctr">
                <a:lnSpc>
                  <a:spcPct val="100000"/>
                </a:lnSpc>
              </a:pPr>
              <a:r>
                <a:rPr lang="en-US" sz="1200" dirty="0">
                  <a:solidFill>
                    <a:srgbClr val="070333"/>
                  </a:solidFill>
                  <a:latin typeface="Roboto" panose="02000000000000000000" pitchFamily="2" charset="0"/>
                  <a:ea typeface="Roboto" panose="02000000000000000000" pitchFamily="2" charset="0"/>
                  <a:cs typeface="Roboto" panose="02000000000000000000" pitchFamily="2" charset="0"/>
                </a:rPr>
                <a:t>Trimestral</a:t>
              </a:r>
            </a:p>
          </p:txBody>
        </p:sp>
        <p:sp>
          <p:nvSpPr>
            <p:cNvPr id="55" name="Rectángulo redondeado 54">
              <a:extLst>
                <a:ext uri="{FF2B5EF4-FFF2-40B4-BE49-F238E27FC236}">
                  <a16:creationId xmlns:a16="http://schemas.microsoft.com/office/drawing/2014/main" id="{CE6CAF6C-AABC-6646-A0EF-F06628CE7A4D}"/>
                </a:ext>
              </a:extLst>
            </p:cNvPr>
            <p:cNvSpPr/>
            <p:nvPr/>
          </p:nvSpPr>
          <p:spPr>
            <a:xfrm>
              <a:off x="7908088" y="4008498"/>
              <a:ext cx="343639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56" name="CuadroTexto 55">
              <a:extLst>
                <a:ext uri="{FF2B5EF4-FFF2-40B4-BE49-F238E27FC236}">
                  <a16:creationId xmlns:a16="http://schemas.microsoft.com/office/drawing/2014/main" id="{4889AB20-2C79-854D-92F5-E1AFBC08ADCE}"/>
                </a:ext>
              </a:extLst>
            </p:cNvPr>
            <p:cNvSpPr txBox="1"/>
            <p:nvPr/>
          </p:nvSpPr>
          <p:spPr>
            <a:xfrm>
              <a:off x="9121357" y="4109166"/>
              <a:ext cx="1009861" cy="276999"/>
            </a:xfrm>
            <a:prstGeom prst="rect">
              <a:avLst/>
            </a:prstGeom>
            <a:noFill/>
          </p:spPr>
          <p:txBody>
            <a:bodyPr wrap="square">
              <a:spAutoFit/>
            </a:bodyPr>
            <a:lstStyle/>
            <a:p>
              <a:pPr algn="ctr">
                <a:lnSpc>
                  <a:spcPct val="100000"/>
                </a:lnSpc>
              </a:pPr>
              <a:r>
                <a:rPr lang="en-US" sz="1200" dirty="0" err="1">
                  <a:solidFill>
                    <a:srgbClr val="404040"/>
                  </a:solidFill>
                  <a:latin typeface="Roboto" panose="02000000000000000000" pitchFamily="2" charset="0"/>
                  <a:ea typeface="Roboto" panose="02000000000000000000" pitchFamily="2" charset="0"/>
                  <a:cs typeface="Roboto" panose="02000000000000000000" pitchFamily="2" charset="0"/>
                </a:rPr>
                <a:t>Anual</a:t>
              </a:r>
              <a:endParaRPr lang="en-US" sz="1200" dirty="0">
                <a:solidFill>
                  <a:srgbClr val="404040"/>
                </a:solidFill>
                <a:latin typeface="Roboto" panose="02000000000000000000" pitchFamily="2" charset="0"/>
                <a:ea typeface="Roboto" panose="02000000000000000000" pitchFamily="2" charset="0"/>
                <a:cs typeface="Roboto" panose="02000000000000000000" pitchFamily="2" charset="0"/>
              </a:endParaRPr>
            </a:p>
          </p:txBody>
        </p:sp>
        <p:sp>
          <p:nvSpPr>
            <p:cNvPr id="61" name="Rectángulo redondeado 60">
              <a:extLst>
                <a:ext uri="{FF2B5EF4-FFF2-40B4-BE49-F238E27FC236}">
                  <a16:creationId xmlns:a16="http://schemas.microsoft.com/office/drawing/2014/main" id="{E5C6FB57-3EE2-174E-BBBA-1F2FB9228F7D}"/>
                </a:ext>
              </a:extLst>
            </p:cNvPr>
            <p:cNvSpPr/>
            <p:nvPr/>
          </p:nvSpPr>
          <p:spPr>
            <a:xfrm>
              <a:off x="838202" y="4589734"/>
              <a:ext cx="3436915"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84" name="Rectángulo redondeado 83">
              <a:extLst>
                <a:ext uri="{FF2B5EF4-FFF2-40B4-BE49-F238E27FC236}">
                  <a16:creationId xmlns:a16="http://schemas.microsoft.com/office/drawing/2014/main" id="{8F8B5C60-75DF-5042-917F-1E92323D7135}"/>
                </a:ext>
              </a:extLst>
            </p:cNvPr>
            <p:cNvSpPr/>
            <p:nvPr/>
          </p:nvSpPr>
          <p:spPr>
            <a:xfrm>
              <a:off x="4369527" y="4599558"/>
              <a:ext cx="343639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90" name="Rectángulo redondeado 89">
              <a:extLst>
                <a:ext uri="{FF2B5EF4-FFF2-40B4-BE49-F238E27FC236}">
                  <a16:creationId xmlns:a16="http://schemas.microsoft.com/office/drawing/2014/main" id="{C37DF89A-CC48-2A45-B647-28062EFD94FC}"/>
                </a:ext>
              </a:extLst>
            </p:cNvPr>
            <p:cNvSpPr/>
            <p:nvPr/>
          </p:nvSpPr>
          <p:spPr>
            <a:xfrm>
              <a:off x="7910416" y="4599558"/>
              <a:ext cx="3406977"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67" name="CuadroTexto 66">
              <a:extLst>
                <a:ext uri="{FF2B5EF4-FFF2-40B4-BE49-F238E27FC236}">
                  <a16:creationId xmlns:a16="http://schemas.microsoft.com/office/drawing/2014/main" id="{30C5B9B5-EC74-0749-AE48-05F6DB24B993}"/>
                </a:ext>
              </a:extLst>
            </p:cNvPr>
            <p:cNvSpPr txBox="1"/>
            <p:nvPr/>
          </p:nvSpPr>
          <p:spPr>
            <a:xfrm>
              <a:off x="5431840" y="5126027"/>
              <a:ext cx="1328319" cy="230832"/>
            </a:xfrm>
            <a:prstGeom prst="rect">
              <a:avLst/>
            </a:prstGeom>
            <a:noFill/>
          </p:spPr>
          <p:txBody>
            <a:bodyPr wrap="square">
              <a:spAutoFit/>
            </a:bodyPr>
            <a:lstStyle/>
            <a:p>
              <a:pPr algn="ctr">
                <a:lnSpc>
                  <a:spcPct val="100000"/>
                </a:lnSpc>
              </a:pPr>
              <a:r>
                <a:rPr lang="en-US" sz="900" i="1"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Se cobran 17 euros/trimestre</a:t>
              </a:r>
            </a:p>
          </p:txBody>
        </p:sp>
        <p:sp>
          <p:nvSpPr>
            <p:cNvPr id="69" name="CuadroTexto 68">
              <a:extLst>
                <a:ext uri="{FF2B5EF4-FFF2-40B4-BE49-F238E27FC236}">
                  <a16:creationId xmlns:a16="http://schemas.microsoft.com/office/drawing/2014/main" id="{042C238D-229D-5844-92B3-5222CEE91D5E}"/>
                </a:ext>
              </a:extLst>
            </p:cNvPr>
            <p:cNvSpPr txBox="1"/>
            <p:nvPr/>
          </p:nvSpPr>
          <p:spPr>
            <a:xfrm>
              <a:off x="9055471" y="5126027"/>
              <a:ext cx="1165233" cy="369332"/>
            </a:xfrm>
            <a:prstGeom prst="rect">
              <a:avLst/>
            </a:prstGeom>
            <a:noFill/>
          </p:spPr>
          <p:txBody>
            <a:bodyPr wrap="square">
              <a:spAutoFit/>
            </a:bodyPr>
            <a:lstStyle/>
            <a:p>
              <a:pPr algn="ctr">
                <a:lnSpc>
                  <a:spcPct val="100000"/>
                </a:lnSpc>
              </a:pPr>
              <a:r>
                <a:rPr lang="en-US" sz="900" i="1" dirty="0">
                  <a:solidFill>
                    <a:srgbClr val="002060"/>
                  </a:solidFill>
                  <a:latin typeface="Roboto Light" panose="02000000000000000000" pitchFamily="2" charset="0"/>
                  <a:ea typeface="Roboto Light" panose="02000000000000000000" pitchFamily="2" charset="0"/>
                  <a:cs typeface="Roboto Light" panose="02000000000000000000" pitchFamily="2" charset="0"/>
                </a:rPr>
                <a:t>Se</a:t>
              </a:r>
              <a:r>
                <a:rPr lang="en-US" sz="900" i="1" dirty="0">
                  <a:solidFill>
                    <a:srgbClr val="00B050"/>
                  </a:solidFill>
                  <a:latin typeface="Roboto Light" panose="02000000000000000000" pitchFamily="2" charset="0"/>
                  <a:ea typeface="Roboto Light" panose="02000000000000000000" pitchFamily="2" charset="0"/>
                  <a:cs typeface="Roboto Light" panose="02000000000000000000" pitchFamily="2" charset="0"/>
                </a:rPr>
                <a:t> </a:t>
              </a:r>
              <a:r>
                <a:rPr lang="en-US" sz="900" i="1" dirty="0" err="1">
                  <a:solidFill>
                    <a:srgbClr val="002060"/>
                  </a:solidFill>
                  <a:latin typeface="Roboto Light" panose="02000000000000000000" pitchFamily="2" charset="0"/>
                  <a:ea typeface="Roboto Light" panose="02000000000000000000" pitchFamily="2" charset="0"/>
                  <a:cs typeface="Roboto Light" panose="02000000000000000000" pitchFamily="2" charset="0"/>
                </a:rPr>
                <a:t>cobran</a:t>
              </a:r>
              <a:r>
                <a:rPr lang="en-US" sz="900" i="1"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65 euros/año</a:t>
              </a:r>
            </a:p>
          </p:txBody>
        </p:sp>
      </p:gr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64" name="CuadroTexto 63">
            <a:extLst>
              <a:ext uri="{FF2B5EF4-FFF2-40B4-BE49-F238E27FC236}">
                <a16:creationId xmlns:a16="http://schemas.microsoft.com/office/drawing/2014/main" id="{19216E44-22F3-C146-82ED-4352730FE46C}"/>
              </a:ext>
            </a:extLst>
          </p:cNvPr>
          <p:cNvSpPr txBox="1"/>
          <p:nvPr/>
        </p:nvSpPr>
        <p:spPr>
          <a:xfrm>
            <a:off x="3819736" y="2359933"/>
            <a:ext cx="1402332" cy="523220"/>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 de ahorro en planes trimestrales</a:t>
            </a:r>
          </a:p>
        </p:txBody>
      </p:sp>
      <p:sp>
        <p:nvSpPr>
          <p:cNvPr id="72" name="CuadroTexto 71">
            <a:extLst>
              <a:ext uri="{FF2B5EF4-FFF2-40B4-BE49-F238E27FC236}">
                <a16:creationId xmlns:a16="http://schemas.microsoft.com/office/drawing/2014/main" id="{E97B607C-6B8F-DD49-8EC9-5240C623FA76}"/>
              </a:ext>
            </a:extLst>
          </p:cNvPr>
          <p:cNvSpPr txBox="1"/>
          <p:nvPr/>
        </p:nvSpPr>
        <p:spPr>
          <a:xfrm>
            <a:off x="9526480" y="2321182"/>
            <a:ext cx="1510917" cy="523220"/>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10% de ahorro en planes anuales</a:t>
            </a:r>
          </a:p>
        </p:txBody>
      </p:sp>
      <p:pic>
        <p:nvPicPr>
          <p:cNvPr id="5" name="Imagen 4">
            <a:extLst>
              <a:ext uri="{FF2B5EF4-FFF2-40B4-BE49-F238E27FC236}">
                <a16:creationId xmlns:a16="http://schemas.microsoft.com/office/drawing/2014/main" id="{59E723D7-A53B-8840-8733-FBB25E2B3584}"/>
              </a:ext>
            </a:extLst>
          </p:cNvPr>
          <p:cNvPicPr>
            <a:picLocks noChangeAspect="1"/>
          </p:cNvPicPr>
          <p:nvPr/>
        </p:nvPicPr>
        <p:blipFill>
          <a:blip r:embed="rId4"/>
          <a:stretch>
            <a:fillRect/>
          </a:stretch>
        </p:blipFill>
        <p:spPr>
          <a:xfrm rot="731334" flipH="1">
            <a:off x="5258001" y="2661799"/>
            <a:ext cx="793792" cy="425124"/>
          </a:xfrm>
          <a:prstGeom prst="rect">
            <a:avLst/>
          </a:prstGeom>
        </p:spPr>
      </p:pic>
      <p:pic>
        <p:nvPicPr>
          <p:cNvPr id="138" name="Imagen 137">
            <a:extLst>
              <a:ext uri="{FF2B5EF4-FFF2-40B4-BE49-F238E27FC236}">
                <a16:creationId xmlns:a16="http://schemas.microsoft.com/office/drawing/2014/main" id="{5C3985F1-2618-C047-8400-98093C91486F}"/>
              </a:ext>
            </a:extLst>
          </p:cNvPr>
          <p:cNvPicPr>
            <a:picLocks noChangeAspect="1"/>
          </p:cNvPicPr>
          <p:nvPr/>
        </p:nvPicPr>
        <p:blipFill>
          <a:blip r:embed="rId4"/>
          <a:stretch>
            <a:fillRect/>
          </a:stretch>
        </p:blipFill>
        <p:spPr>
          <a:xfrm rot="20282340">
            <a:off x="8706546" y="2646175"/>
            <a:ext cx="930778" cy="425124"/>
          </a:xfrm>
          <a:prstGeom prst="rect">
            <a:avLst/>
          </a:prstGeom>
        </p:spPr>
      </p:pic>
      <p:sp>
        <p:nvSpPr>
          <p:cNvPr id="139" name="Title 1">
            <a:extLst>
              <a:ext uri="{FF2B5EF4-FFF2-40B4-BE49-F238E27FC236}">
                <a16:creationId xmlns:a16="http://schemas.microsoft.com/office/drawing/2014/main" id="{ACE89FF3-921D-E046-8777-20660D343DA8}"/>
              </a:ext>
            </a:extLst>
          </p:cNvPr>
          <p:cNvSpPr txBox="1">
            <a:spLocks/>
          </p:cNvSpPr>
          <p:nvPr/>
        </p:nvSpPr>
        <p:spPr>
          <a:xfrm>
            <a:off x="838200" y="1364512"/>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70333"/>
                </a:solidFill>
                <a:latin typeface="Arboria Bold" panose="02000000000000000000" pitchFamily="2" charset="77"/>
              </a:rPr>
              <a:t>Un gran complemento por sólo unos pocos euros más</a:t>
            </a:r>
          </a:p>
        </p:txBody>
      </p:sp>
      <p:sp>
        <p:nvSpPr>
          <p:cNvPr id="140" name="Marcador de número de diapositiva 6">
            <a:extLst>
              <a:ext uri="{FF2B5EF4-FFF2-40B4-BE49-F238E27FC236}">
                <a16:creationId xmlns:a16="http://schemas.microsoft.com/office/drawing/2014/main" id="{DEC0F280-F079-8B49-A97A-9BD35CC3D7BA}"/>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22</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27" name="CuadroTexto 26">
            <a:extLst>
              <a:ext uri="{FF2B5EF4-FFF2-40B4-BE49-F238E27FC236}">
                <a16:creationId xmlns:a16="http://schemas.microsoft.com/office/drawing/2014/main" id="{0CA82E5C-F97C-E240-B066-579E7CAA2365}"/>
              </a:ext>
            </a:extLst>
          </p:cNvPr>
          <p:cNvSpPr txBox="1"/>
          <p:nvPr/>
        </p:nvSpPr>
        <p:spPr>
          <a:xfrm>
            <a:off x="2051729" y="4643862"/>
            <a:ext cx="1009861" cy="276999"/>
          </a:xfrm>
          <a:prstGeom prst="rect">
            <a:avLst/>
          </a:prstGeom>
          <a:noFill/>
        </p:spPr>
        <p:txBody>
          <a:bodyPr wrap="square">
            <a:spAutoFit/>
          </a:bodyPr>
          <a:lstStyle/>
          <a:p>
            <a:pPr algn="ctr">
              <a:lnSpc>
                <a:spcPct val="100000"/>
              </a:lnSpc>
            </a:pP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6,00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8" name="CuadroTexto 27">
            <a:extLst>
              <a:ext uri="{FF2B5EF4-FFF2-40B4-BE49-F238E27FC236}">
                <a16:creationId xmlns:a16="http://schemas.microsoft.com/office/drawing/2014/main" id="{3EE1A3FA-D517-6A4F-9A69-BED02B45EC82}"/>
              </a:ext>
            </a:extLst>
          </p:cNvPr>
          <p:cNvSpPr txBox="1"/>
          <p:nvPr/>
        </p:nvSpPr>
        <p:spPr>
          <a:xfrm>
            <a:off x="5591068" y="4653686"/>
            <a:ext cx="1009861" cy="276999"/>
          </a:xfrm>
          <a:prstGeom prst="rect">
            <a:avLst/>
          </a:prstGeom>
          <a:noFill/>
        </p:spPr>
        <p:txBody>
          <a:bodyPr wrap="square">
            <a:spAutoFit/>
          </a:bodyPr>
          <a:lstStyle/>
          <a:p>
            <a:pPr algn="ct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5,67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29" name="CuadroTexto 28">
            <a:extLst>
              <a:ext uri="{FF2B5EF4-FFF2-40B4-BE49-F238E27FC236}">
                <a16:creationId xmlns:a16="http://schemas.microsoft.com/office/drawing/2014/main" id="{D3D1C901-3EFB-F946-AE50-2CBD8810AB1B}"/>
              </a:ext>
            </a:extLst>
          </p:cNvPr>
          <p:cNvSpPr txBox="1"/>
          <p:nvPr/>
        </p:nvSpPr>
        <p:spPr>
          <a:xfrm>
            <a:off x="9108974" y="4653686"/>
            <a:ext cx="1009861" cy="276999"/>
          </a:xfrm>
          <a:prstGeom prst="rect">
            <a:avLst/>
          </a:prstGeom>
          <a:noFill/>
        </p:spPr>
        <p:txBody>
          <a:bodyPr wrap="square">
            <a:spAutoFit/>
          </a:bodyPr>
          <a:lstStyle/>
          <a:p>
            <a:pPr algn="ctr"/>
            <a:r>
              <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5,42 </a:t>
            </a:r>
            <a:r>
              <a:rPr lang="en-US" sz="1200" dirty="0" err="1">
                <a:solidFill>
                  <a:srgbClr val="531AED"/>
                </a:solidFill>
                <a:latin typeface="Roboto Medium" panose="02000000000000000000" pitchFamily="2" charset="0"/>
                <a:ea typeface="Roboto Medium" panose="02000000000000000000" pitchFamily="2" charset="0"/>
                <a:cs typeface="Roboto Medium" panose="02000000000000000000" pitchFamily="2" charset="0"/>
              </a:rPr>
              <a:t>€/Mes</a:t>
            </a:r>
            <a:endParaRPr lang="en-US" sz="12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31" name="Footer Placeholder 2">
            <a:extLst>
              <a:ext uri="{FF2B5EF4-FFF2-40B4-BE49-F238E27FC236}">
                <a16:creationId xmlns:a16="http://schemas.microsoft.com/office/drawing/2014/main" id="{6F6A4B39-28EC-1F4B-8EF4-1ED2FC8EB8D3}"/>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8238343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117278"/>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070333"/>
                </a:solidFill>
                <a:latin typeface="Arboria Bold" panose="02000000000000000000" pitchFamily="2" charset="77"/>
              </a:rPr>
              <a:t>Compensación</a:t>
            </a:r>
            <a:r>
              <a:rPr lang="en-US" sz="5400" b="1" dirty="0">
                <a:solidFill>
                  <a:srgbClr val="070333"/>
                </a:solidFill>
                <a:latin typeface="Arboria Bold" panose="02000000000000000000" pitchFamily="2" charset="77"/>
              </a:rPr>
              <a:t> EI</a:t>
            </a:r>
            <a:endParaRPr lang="en-GB" sz="5400" b="1" dirty="0">
              <a:solidFill>
                <a:srgbClr val="070333"/>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855690"/>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531AED"/>
                </a:solidFill>
                <a:latin typeface="Arboria Bold" panose="02000000000000000000" pitchFamily="2" charset="77"/>
              </a:rPr>
              <a:t>Compensación</a:t>
            </a:r>
            <a:r>
              <a:rPr lang="en-US" sz="5400" b="1" dirty="0">
                <a:solidFill>
                  <a:srgbClr val="531AED"/>
                </a:solidFill>
                <a:latin typeface="Arboria Bold" panose="02000000000000000000" pitchFamily="2" charset="77"/>
              </a:rPr>
              <a:t> EI</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594102"/>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1DDDD6"/>
                </a:solidFill>
                <a:latin typeface="Arboria Bold" panose="02000000000000000000" pitchFamily="2" charset="77"/>
              </a:rPr>
              <a:t>Compensación</a:t>
            </a:r>
            <a:r>
              <a:rPr lang="en-US" sz="5400" b="1" dirty="0">
                <a:solidFill>
                  <a:srgbClr val="1DDDD6"/>
                </a:solidFill>
                <a:latin typeface="Arboria Bold" panose="02000000000000000000" pitchFamily="2" charset="77"/>
              </a:rPr>
              <a:t> EI</a:t>
            </a:r>
          </a:p>
        </p:txBody>
      </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75138403-8944-654F-AE93-090F01EB10C4}"/>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23</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9" name="Footer Placeholder 2">
            <a:extLst>
              <a:ext uri="{FF2B5EF4-FFF2-40B4-BE49-F238E27FC236}">
                <a16:creationId xmlns:a16="http://schemas.microsoft.com/office/drawing/2014/main" id="{DF3A1536-D956-E94F-820C-492553D4C50F}"/>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2818362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solidFill>
                  <a:srgbClr val="531AED"/>
                </a:solidFill>
                <a:latin typeface="Arboria Bold" panose="02000000000000000000" pitchFamily="2" charset="77"/>
              </a:rPr>
              <a:t>Compensación</a:t>
            </a:r>
            <a:r>
              <a:rPr lang="en-US" sz="3600" b="1" dirty="0">
                <a:solidFill>
                  <a:srgbClr val="531AED"/>
                </a:solidFill>
                <a:latin typeface="Arboria Bold" panose="02000000000000000000" pitchFamily="2" charset="77"/>
              </a:rPr>
              <a:t> EI</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24</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6" name="Grupo 5">
            <a:extLst>
              <a:ext uri="{FF2B5EF4-FFF2-40B4-BE49-F238E27FC236}">
                <a16:creationId xmlns:a16="http://schemas.microsoft.com/office/drawing/2014/main" id="{FF904829-5F4F-C246-AADC-7B6F5D6EEA23}"/>
              </a:ext>
            </a:extLst>
          </p:cNvPr>
          <p:cNvGrpSpPr/>
          <p:nvPr/>
        </p:nvGrpSpPr>
        <p:grpSpPr>
          <a:xfrm>
            <a:off x="838199" y="2123083"/>
            <a:ext cx="10510852" cy="3439995"/>
            <a:chOff x="838199" y="2259715"/>
            <a:chExt cx="10510852" cy="3439995"/>
          </a:xfrm>
        </p:grpSpPr>
        <p:sp>
          <p:nvSpPr>
            <p:cNvPr id="101" name="Rectángulo redondeado 100">
              <a:extLst>
                <a:ext uri="{FF2B5EF4-FFF2-40B4-BE49-F238E27FC236}">
                  <a16:creationId xmlns:a16="http://schemas.microsoft.com/office/drawing/2014/main" id="{BE0537C3-3192-8447-8FE9-B0FABFC9FD82}"/>
                </a:ext>
              </a:extLst>
            </p:cNvPr>
            <p:cNvSpPr/>
            <p:nvPr/>
          </p:nvSpPr>
          <p:spPr>
            <a:xfrm>
              <a:off x="4085863" y="2839213"/>
              <a:ext cx="1968480"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29" name="Rectángulo redondeado 28">
              <a:extLst>
                <a:ext uri="{FF2B5EF4-FFF2-40B4-BE49-F238E27FC236}">
                  <a16:creationId xmlns:a16="http://schemas.microsoft.com/office/drawing/2014/main" id="{8A3DA3C8-B473-D046-95FA-65A6A16A28F3}"/>
                </a:ext>
              </a:extLst>
            </p:cNvPr>
            <p:cNvSpPr/>
            <p:nvPr/>
          </p:nvSpPr>
          <p:spPr>
            <a:xfrm>
              <a:off x="838200" y="2259715"/>
              <a:ext cx="5215932" cy="494114"/>
            </a:xfrm>
            <a:prstGeom prst="roundRect">
              <a:avLst/>
            </a:prstGeom>
            <a:solidFill>
              <a:srgbClr val="CF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D0D8DF"/>
                </a:solidFill>
              </a:endParaRPr>
            </a:p>
          </p:txBody>
        </p:sp>
        <p:sp>
          <p:nvSpPr>
            <p:cNvPr id="33" name="CuadroTexto 32">
              <a:extLst>
                <a:ext uri="{FF2B5EF4-FFF2-40B4-BE49-F238E27FC236}">
                  <a16:creationId xmlns:a16="http://schemas.microsoft.com/office/drawing/2014/main" id="{099E498E-D18B-464F-858C-321FEE5268D3}"/>
                </a:ext>
              </a:extLst>
            </p:cNvPr>
            <p:cNvSpPr txBox="1"/>
            <p:nvPr/>
          </p:nvSpPr>
          <p:spPr>
            <a:xfrm>
              <a:off x="2363380" y="2347327"/>
              <a:ext cx="2165572" cy="338554"/>
            </a:xfrm>
            <a:prstGeom prst="rect">
              <a:avLst/>
            </a:prstGeom>
            <a:noFill/>
          </p:spPr>
          <p:txBody>
            <a:bodyPr wrap="square">
              <a:spAutoFit/>
            </a:bodyPr>
            <a:lstStyle/>
            <a:p>
              <a:pPr algn="ctr">
                <a:lnSpc>
                  <a:spcPct val="100000"/>
                </a:lnSpc>
              </a:pPr>
              <a:r>
                <a:rPr lang="en-US" sz="16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AFILIACIÓN GOLD</a:t>
              </a:r>
            </a:p>
          </p:txBody>
        </p:sp>
        <p:sp>
          <p:nvSpPr>
            <p:cNvPr id="37" name="Rectángulo redondeado 36">
              <a:extLst>
                <a:ext uri="{FF2B5EF4-FFF2-40B4-BE49-F238E27FC236}">
                  <a16:creationId xmlns:a16="http://schemas.microsoft.com/office/drawing/2014/main" id="{D9D50672-85A2-5049-BC86-50210A671E67}"/>
                </a:ext>
              </a:extLst>
            </p:cNvPr>
            <p:cNvSpPr/>
            <p:nvPr/>
          </p:nvSpPr>
          <p:spPr>
            <a:xfrm>
              <a:off x="838201" y="2839213"/>
              <a:ext cx="316453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38" name="CuadroTexto 37">
              <a:extLst>
                <a:ext uri="{FF2B5EF4-FFF2-40B4-BE49-F238E27FC236}">
                  <a16:creationId xmlns:a16="http://schemas.microsoft.com/office/drawing/2014/main" id="{7867D532-84AA-8348-AA98-A74CC45AD97D}"/>
                </a:ext>
              </a:extLst>
            </p:cNvPr>
            <p:cNvSpPr txBox="1"/>
            <p:nvPr/>
          </p:nvSpPr>
          <p:spPr>
            <a:xfrm>
              <a:off x="1307549" y="2939881"/>
              <a:ext cx="2111661" cy="307777"/>
            </a:xfrm>
            <a:prstGeom prst="rect">
              <a:avLst/>
            </a:prstGeom>
            <a:noFill/>
          </p:spPr>
          <p:txBody>
            <a:bodyPr wrap="square">
              <a:spAutoFit/>
            </a:bodyPr>
            <a:lstStyle/>
            <a:p>
              <a:pPr algn="ctr">
                <a:lnSpc>
                  <a:spcPct val="100000"/>
                </a:lnSpc>
              </a:pPr>
              <a:r>
                <a:rPr lang="en-US" sz="1400" dirty="0">
                  <a:solidFill>
                    <a:srgbClr val="070333"/>
                  </a:solidFill>
                  <a:latin typeface="Roboto" panose="02000000000000000000" pitchFamily="2" charset="0"/>
                  <a:ea typeface="Roboto" panose="02000000000000000000" pitchFamily="2" charset="0"/>
                  <a:cs typeface="Roboto" panose="02000000000000000000" pitchFamily="2" charset="0"/>
                </a:rPr>
                <a:t>Suscripción mensual</a:t>
              </a:r>
            </a:p>
          </p:txBody>
        </p:sp>
        <p:sp>
          <p:nvSpPr>
            <p:cNvPr id="60" name="CuadroTexto 59">
              <a:extLst>
                <a:ext uri="{FF2B5EF4-FFF2-40B4-BE49-F238E27FC236}">
                  <a16:creationId xmlns:a16="http://schemas.microsoft.com/office/drawing/2014/main" id="{93CBCAAE-667F-B348-84FA-CE556DF1A42B}"/>
                </a:ext>
              </a:extLst>
            </p:cNvPr>
            <p:cNvSpPr txBox="1"/>
            <p:nvPr/>
          </p:nvSpPr>
          <p:spPr>
            <a:xfrm>
              <a:off x="4565172" y="2939881"/>
              <a:ext cx="1009861" cy="307777"/>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1 punto</a:t>
              </a:r>
            </a:p>
          </p:txBody>
        </p:sp>
        <p:sp>
          <p:nvSpPr>
            <p:cNvPr id="96" name="Rectángulo redondeado 95">
              <a:extLst>
                <a:ext uri="{FF2B5EF4-FFF2-40B4-BE49-F238E27FC236}">
                  <a16:creationId xmlns:a16="http://schemas.microsoft.com/office/drawing/2014/main" id="{5C18D934-CB18-EA47-9F97-79FFD4A86182}"/>
                </a:ext>
              </a:extLst>
            </p:cNvPr>
            <p:cNvSpPr/>
            <p:nvPr/>
          </p:nvSpPr>
          <p:spPr>
            <a:xfrm>
              <a:off x="6132909" y="2259715"/>
              <a:ext cx="5215932" cy="494114"/>
            </a:xfrm>
            <a:prstGeom prst="roundRect">
              <a:avLst/>
            </a:prstGeom>
            <a:solidFill>
              <a:srgbClr val="CFD8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D0D8DF"/>
                </a:solidFill>
              </a:endParaRPr>
            </a:p>
          </p:txBody>
        </p:sp>
        <p:sp>
          <p:nvSpPr>
            <p:cNvPr id="98" name="CuadroTexto 97">
              <a:extLst>
                <a:ext uri="{FF2B5EF4-FFF2-40B4-BE49-F238E27FC236}">
                  <a16:creationId xmlns:a16="http://schemas.microsoft.com/office/drawing/2014/main" id="{AE95D6F5-E5E0-4A40-B94D-DEB2365DCEC7}"/>
                </a:ext>
              </a:extLst>
            </p:cNvPr>
            <p:cNvSpPr txBox="1"/>
            <p:nvPr/>
          </p:nvSpPr>
          <p:spPr>
            <a:xfrm>
              <a:off x="6521107" y="2337495"/>
              <a:ext cx="4439536" cy="338554"/>
            </a:xfrm>
            <a:prstGeom prst="rect">
              <a:avLst/>
            </a:prstGeom>
            <a:noFill/>
          </p:spPr>
          <p:txBody>
            <a:bodyPr wrap="square">
              <a:spAutoFit/>
            </a:bodyPr>
            <a:lstStyle/>
            <a:p>
              <a:pPr algn="ctr">
                <a:lnSpc>
                  <a:spcPct val="100000"/>
                </a:lnSpc>
              </a:pPr>
              <a:r>
                <a:rPr lang="en-US" sz="16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AFILIACIÓN PLATINO / PLATINO PLUS</a:t>
              </a:r>
            </a:p>
          </p:txBody>
        </p:sp>
        <p:sp>
          <p:nvSpPr>
            <p:cNvPr id="106" name="Rectángulo redondeado 105">
              <a:extLst>
                <a:ext uri="{FF2B5EF4-FFF2-40B4-BE49-F238E27FC236}">
                  <a16:creationId xmlns:a16="http://schemas.microsoft.com/office/drawing/2014/main" id="{A23253FC-F398-A649-BC30-048955D6B192}"/>
                </a:ext>
              </a:extLst>
            </p:cNvPr>
            <p:cNvSpPr/>
            <p:nvPr/>
          </p:nvSpPr>
          <p:spPr>
            <a:xfrm>
              <a:off x="4085863" y="3435979"/>
              <a:ext cx="1968480"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07" name="Rectángulo redondeado 106">
              <a:extLst>
                <a:ext uri="{FF2B5EF4-FFF2-40B4-BE49-F238E27FC236}">
                  <a16:creationId xmlns:a16="http://schemas.microsoft.com/office/drawing/2014/main" id="{3260570F-3E62-7A4A-B0CB-FF2F9EBDDDB4}"/>
                </a:ext>
              </a:extLst>
            </p:cNvPr>
            <p:cNvSpPr/>
            <p:nvPr/>
          </p:nvSpPr>
          <p:spPr>
            <a:xfrm>
              <a:off x="838201" y="3435979"/>
              <a:ext cx="316453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08" name="CuadroTexto 107">
              <a:extLst>
                <a:ext uri="{FF2B5EF4-FFF2-40B4-BE49-F238E27FC236}">
                  <a16:creationId xmlns:a16="http://schemas.microsoft.com/office/drawing/2014/main" id="{2A1262ED-81F0-E545-89CC-46F620514561}"/>
                </a:ext>
              </a:extLst>
            </p:cNvPr>
            <p:cNvSpPr txBox="1"/>
            <p:nvPr/>
          </p:nvSpPr>
          <p:spPr>
            <a:xfrm>
              <a:off x="1351616" y="3536647"/>
              <a:ext cx="2111661" cy="307777"/>
            </a:xfrm>
            <a:prstGeom prst="rect">
              <a:avLst/>
            </a:prstGeom>
            <a:noFill/>
          </p:spPr>
          <p:txBody>
            <a:bodyPr wrap="square">
              <a:spAutoFit/>
            </a:bodyPr>
            <a:lstStyle/>
            <a:p>
              <a:pPr algn="ctr"/>
              <a:r>
                <a:rPr lang="en-US" sz="1400" dirty="0">
                  <a:solidFill>
                    <a:srgbClr val="070333"/>
                  </a:solidFill>
                  <a:latin typeface="Roboto" panose="02000000000000000000" pitchFamily="2" charset="0"/>
                  <a:ea typeface="Roboto" panose="02000000000000000000" pitchFamily="2" charset="0"/>
                  <a:cs typeface="Roboto" panose="02000000000000000000" pitchFamily="2" charset="0"/>
                </a:rPr>
                <a:t>Suscripción trimestral</a:t>
              </a:r>
            </a:p>
          </p:txBody>
        </p:sp>
        <p:sp>
          <p:nvSpPr>
            <p:cNvPr id="109" name="CuadroTexto 108">
              <a:extLst>
                <a:ext uri="{FF2B5EF4-FFF2-40B4-BE49-F238E27FC236}">
                  <a16:creationId xmlns:a16="http://schemas.microsoft.com/office/drawing/2014/main" id="{7434B4CC-10D4-7240-BCF8-4D3D32E67B3E}"/>
                </a:ext>
              </a:extLst>
            </p:cNvPr>
            <p:cNvSpPr txBox="1"/>
            <p:nvPr/>
          </p:nvSpPr>
          <p:spPr>
            <a:xfrm>
              <a:off x="4565172" y="3536647"/>
              <a:ext cx="1009861" cy="307777"/>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3 puntos</a:t>
              </a:r>
            </a:p>
          </p:txBody>
        </p:sp>
        <p:sp>
          <p:nvSpPr>
            <p:cNvPr id="110" name="Rectángulo redondeado 109">
              <a:extLst>
                <a:ext uri="{FF2B5EF4-FFF2-40B4-BE49-F238E27FC236}">
                  <a16:creationId xmlns:a16="http://schemas.microsoft.com/office/drawing/2014/main" id="{E738ED84-23A9-1349-89AE-475669F736FD}"/>
                </a:ext>
              </a:extLst>
            </p:cNvPr>
            <p:cNvSpPr/>
            <p:nvPr/>
          </p:nvSpPr>
          <p:spPr>
            <a:xfrm>
              <a:off x="4085863" y="4032745"/>
              <a:ext cx="1968480"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1" name="Rectángulo redondeado 110">
              <a:extLst>
                <a:ext uri="{FF2B5EF4-FFF2-40B4-BE49-F238E27FC236}">
                  <a16:creationId xmlns:a16="http://schemas.microsoft.com/office/drawing/2014/main" id="{67FA0384-DD31-C34B-998C-F410ED38D0E5}"/>
                </a:ext>
              </a:extLst>
            </p:cNvPr>
            <p:cNvSpPr/>
            <p:nvPr/>
          </p:nvSpPr>
          <p:spPr>
            <a:xfrm>
              <a:off x="838201" y="4032745"/>
              <a:ext cx="316453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2" name="CuadroTexto 111">
              <a:extLst>
                <a:ext uri="{FF2B5EF4-FFF2-40B4-BE49-F238E27FC236}">
                  <a16:creationId xmlns:a16="http://schemas.microsoft.com/office/drawing/2014/main" id="{84A586E9-CA74-8240-8C23-7EB23740C2F1}"/>
                </a:ext>
              </a:extLst>
            </p:cNvPr>
            <p:cNvSpPr txBox="1"/>
            <p:nvPr/>
          </p:nvSpPr>
          <p:spPr>
            <a:xfrm>
              <a:off x="1351616" y="4133413"/>
              <a:ext cx="2111661" cy="307777"/>
            </a:xfrm>
            <a:prstGeom prst="rect">
              <a:avLst/>
            </a:prstGeom>
            <a:noFill/>
          </p:spPr>
          <p:txBody>
            <a:bodyPr wrap="square">
              <a:spAutoFit/>
            </a:bodyPr>
            <a:lstStyle/>
            <a:p>
              <a:pPr algn="ctr"/>
              <a:r>
                <a:rPr lang="en-US" sz="1400" dirty="0">
                  <a:solidFill>
                    <a:srgbClr val="070333"/>
                  </a:solidFill>
                  <a:latin typeface="Roboto" panose="02000000000000000000" pitchFamily="2" charset="0"/>
                  <a:ea typeface="Roboto" panose="02000000000000000000" pitchFamily="2" charset="0"/>
                  <a:cs typeface="Roboto" panose="02000000000000000000" pitchFamily="2" charset="0"/>
                </a:rPr>
                <a:t>Suscripción anual</a:t>
              </a:r>
            </a:p>
          </p:txBody>
        </p:sp>
        <p:sp>
          <p:nvSpPr>
            <p:cNvPr id="113" name="CuadroTexto 112">
              <a:extLst>
                <a:ext uri="{FF2B5EF4-FFF2-40B4-BE49-F238E27FC236}">
                  <a16:creationId xmlns:a16="http://schemas.microsoft.com/office/drawing/2014/main" id="{CF69355C-8343-6342-8B26-D7EBC1DC1518}"/>
                </a:ext>
              </a:extLst>
            </p:cNvPr>
            <p:cNvSpPr txBox="1"/>
            <p:nvPr/>
          </p:nvSpPr>
          <p:spPr>
            <a:xfrm>
              <a:off x="4565172" y="4133413"/>
              <a:ext cx="1009861" cy="307777"/>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 puntos</a:t>
              </a:r>
            </a:p>
          </p:txBody>
        </p:sp>
        <p:sp>
          <p:nvSpPr>
            <p:cNvPr id="114" name="Rectángulo redondeado 113">
              <a:extLst>
                <a:ext uri="{FF2B5EF4-FFF2-40B4-BE49-F238E27FC236}">
                  <a16:creationId xmlns:a16="http://schemas.microsoft.com/office/drawing/2014/main" id="{D4C820BE-93A2-0341-9AA2-193F959607B5}"/>
                </a:ext>
              </a:extLst>
            </p:cNvPr>
            <p:cNvSpPr/>
            <p:nvPr/>
          </p:nvSpPr>
          <p:spPr>
            <a:xfrm>
              <a:off x="9380571" y="2839213"/>
              <a:ext cx="1968480"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5" name="Rectángulo redondeado 114">
              <a:extLst>
                <a:ext uri="{FF2B5EF4-FFF2-40B4-BE49-F238E27FC236}">
                  <a16:creationId xmlns:a16="http://schemas.microsoft.com/office/drawing/2014/main" id="{77F1E4B2-FBDE-5642-8072-6F24B2A8C7BF}"/>
                </a:ext>
              </a:extLst>
            </p:cNvPr>
            <p:cNvSpPr/>
            <p:nvPr/>
          </p:nvSpPr>
          <p:spPr>
            <a:xfrm>
              <a:off x="6132909" y="2839213"/>
              <a:ext cx="316453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6" name="CuadroTexto 115">
              <a:extLst>
                <a:ext uri="{FF2B5EF4-FFF2-40B4-BE49-F238E27FC236}">
                  <a16:creationId xmlns:a16="http://schemas.microsoft.com/office/drawing/2014/main" id="{18CFA0DB-D593-C24C-A226-13C2050F46DB}"/>
                </a:ext>
              </a:extLst>
            </p:cNvPr>
            <p:cNvSpPr txBox="1"/>
            <p:nvPr/>
          </p:nvSpPr>
          <p:spPr>
            <a:xfrm>
              <a:off x="6642509" y="2939881"/>
              <a:ext cx="2111661" cy="307777"/>
            </a:xfrm>
            <a:prstGeom prst="rect">
              <a:avLst/>
            </a:prstGeom>
            <a:noFill/>
          </p:spPr>
          <p:txBody>
            <a:bodyPr wrap="square">
              <a:spAutoFit/>
            </a:bodyPr>
            <a:lstStyle/>
            <a:p>
              <a:pPr algn="ctr">
                <a:lnSpc>
                  <a:spcPct val="100000"/>
                </a:lnSpc>
              </a:pPr>
              <a:r>
                <a:rPr lang="en-US" sz="1400" dirty="0">
                  <a:solidFill>
                    <a:srgbClr val="070333"/>
                  </a:solidFill>
                  <a:latin typeface="Roboto" panose="02000000000000000000" pitchFamily="2" charset="0"/>
                  <a:ea typeface="Roboto" panose="02000000000000000000" pitchFamily="2" charset="0"/>
                  <a:cs typeface="Roboto" panose="02000000000000000000" pitchFamily="2" charset="0"/>
                </a:rPr>
                <a:t>Suscripción mensual</a:t>
              </a:r>
            </a:p>
          </p:txBody>
        </p:sp>
        <p:sp>
          <p:nvSpPr>
            <p:cNvPr id="117" name="CuadroTexto 116">
              <a:extLst>
                <a:ext uri="{FF2B5EF4-FFF2-40B4-BE49-F238E27FC236}">
                  <a16:creationId xmlns:a16="http://schemas.microsoft.com/office/drawing/2014/main" id="{988BF7B6-F648-AF4E-BA4F-FA554EDD6C26}"/>
                </a:ext>
              </a:extLst>
            </p:cNvPr>
            <p:cNvSpPr txBox="1"/>
            <p:nvPr/>
          </p:nvSpPr>
          <p:spPr>
            <a:xfrm>
              <a:off x="9859880" y="2939881"/>
              <a:ext cx="1009861" cy="307777"/>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2 puntos</a:t>
              </a:r>
            </a:p>
          </p:txBody>
        </p:sp>
        <p:sp>
          <p:nvSpPr>
            <p:cNvPr id="118" name="Rectángulo redondeado 117">
              <a:extLst>
                <a:ext uri="{FF2B5EF4-FFF2-40B4-BE49-F238E27FC236}">
                  <a16:creationId xmlns:a16="http://schemas.microsoft.com/office/drawing/2014/main" id="{E506FEA4-2F30-5D41-A698-25263399CD0C}"/>
                </a:ext>
              </a:extLst>
            </p:cNvPr>
            <p:cNvSpPr/>
            <p:nvPr/>
          </p:nvSpPr>
          <p:spPr>
            <a:xfrm>
              <a:off x="9380571" y="3435979"/>
              <a:ext cx="1968480"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19" name="Rectángulo redondeado 118">
              <a:extLst>
                <a:ext uri="{FF2B5EF4-FFF2-40B4-BE49-F238E27FC236}">
                  <a16:creationId xmlns:a16="http://schemas.microsoft.com/office/drawing/2014/main" id="{67D20B95-1D4B-CC4B-AB72-D252217E5AD1}"/>
                </a:ext>
              </a:extLst>
            </p:cNvPr>
            <p:cNvSpPr/>
            <p:nvPr/>
          </p:nvSpPr>
          <p:spPr>
            <a:xfrm>
              <a:off x="6132909" y="3435979"/>
              <a:ext cx="316453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0" name="CuadroTexto 119">
              <a:extLst>
                <a:ext uri="{FF2B5EF4-FFF2-40B4-BE49-F238E27FC236}">
                  <a16:creationId xmlns:a16="http://schemas.microsoft.com/office/drawing/2014/main" id="{079834AD-AA8F-9943-BD3C-565BDEB7819A}"/>
                </a:ext>
              </a:extLst>
            </p:cNvPr>
            <p:cNvSpPr txBox="1"/>
            <p:nvPr/>
          </p:nvSpPr>
          <p:spPr>
            <a:xfrm>
              <a:off x="6642509" y="3536647"/>
              <a:ext cx="2111661" cy="307777"/>
            </a:xfrm>
            <a:prstGeom prst="rect">
              <a:avLst/>
            </a:prstGeom>
            <a:noFill/>
          </p:spPr>
          <p:txBody>
            <a:bodyPr wrap="square">
              <a:spAutoFit/>
            </a:bodyPr>
            <a:lstStyle/>
            <a:p>
              <a:pPr algn="ctr"/>
              <a:r>
                <a:rPr lang="en-US" sz="1400" dirty="0">
                  <a:solidFill>
                    <a:srgbClr val="070333"/>
                  </a:solidFill>
                  <a:latin typeface="Roboto" panose="02000000000000000000" pitchFamily="2" charset="0"/>
                  <a:ea typeface="Roboto" panose="02000000000000000000" pitchFamily="2" charset="0"/>
                  <a:cs typeface="Roboto" panose="02000000000000000000" pitchFamily="2" charset="0"/>
                </a:rPr>
                <a:t>Suscripción trimestral</a:t>
              </a:r>
            </a:p>
          </p:txBody>
        </p:sp>
        <p:sp>
          <p:nvSpPr>
            <p:cNvPr id="121" name="CuadroTexto 120">
              <a:extLst>
                <a:ext uri="{FF2B5EF4-FFF2-40B4-BE49-F238E27FC236}">
                  <a16:creationId xmlns:a16="http://schemas.microsoft.com/office/drawing/2014/main" id="{ED1AD68A-8518-7140-9884-948A3C3C1158}"/>
                </a:ext>
              </a:extLst>
            </p:cNvPr>
            <p:cNvSpPr txBox="1"/>
            <p:nvPr/>
          </p:nvSpPr>
          <p:spPr>
            <a:xfrm>
              <a:off x="9859880" y="3536647"/>
              <a:ext cx="1009861" cy="307777"/>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4 puntos</a:t>
              </a:r>
            </a:p>
          </p:txBody>
        </p:sp>
        <p:sp>
          <p:nvSpPr>
            <p:cNvPr id="122" name="Rectángulo redondeado 121">
              <a:extLst>
                <a:ext uri="{FF2B5EF4-FFF2-40B4-BE49-F238E27FC236}">
                  <a16:creationId xmlns:a16="http://schemas.microsoft.com/office/drawing/2014/main" id="{60808C52-F2FB-4D41-807E-EC138B846BD0}"/>
                </a:ext>
              </a:extLst>
            </p:cNvPr>
            <p:cNvSpPr/>
            <p:nvPr/>
          </p:nvSpPr>
          <p:spPr>
            <a:xfrm>
              <a:off x="9380571" y="4032745"/>
              <a:ext cx="1968480"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3" name="Rectángulo redondeado 122">
              <a:extLst>
                <a:ext uri="{FF2B5EF4-FFF2-40B4-BE49-F238E27FC236}">
                  <a16:creationId xmlns:a16="http://schemas.microsoft.com/office/drawing/2014/main" id="{E92E7A11-A28C-924C-B067-8ED58C305E54}"/>
                </a:ext>
              </a:extLst>
            </p:cNvPr>
            <p:cNvSpPr/>
            <p:nvPr/>
          </p:nvSpPr>
          <p:spPr>
            <a:xfrm>
              <a:off x="6132909" y="4032745"/>
              <a:ext cx="3164539" cy="49411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EBEFF2"/>
                </a:solidFill>
              </a:endParaRPr>
            </a:p>
          </p:txBody>
        </p:sp>
        <p:sp>
          <p:nvSpPr>
            <p:cNvPr id="124" name="CuadroTexto 123">
              <a:extLst>
                <a:ext uri="{FF2B5EF4-FFF2-40B4-BE49-F238E27FC236}">
                  <a16:creationId xmlns:a16="http://schemas.microsoft.com/office/drawing/2014/main" id="{03C5A2DB-AE97-234D-A482-3F64DE1C853F}"/>
                </a:ext>
              </a:extLst>
            </p:cNvPr>
            <p:cNvSpPr txBox="1"/>
            <p:nvPr/>
          </p:nvSpPr>
          <p:spPr>
            <a:xfrm>
              <a:off x="6642509" y="4133413"/>
              <a:ext cx="2111661" cy="307777"/>
            </a:xfrm>
            <a:prstGeom prst="rect">
              <a:avLst/>
            </a:prstGeom>
            <a:noFill/>
          </p:spPr>
          <p:txBody>
            <a:bodyPr wrap="square">
              <a:spAutoFit/>
            </a:bodyPr>
            <a:lstStyle/>
            <a:p>
              <a:pPr algn="ctr"/>
              <a:r>
                <a:rPr lang="en-US" sz="1400" dirty="0">
                  <a:solidFill>
                    <a:srgbClr val="070333"/>
                  </a:solidFill>
                  <a:latin typeface="Roboto" panose="02000000000000000000" pitchFamily="2" charset="0"/>
                  <a:ea typeface="Roboto" panose="02000000000000000000" pitchFamily="2" charset="0"/>
                  <a:cs typeface="Roboto" panose="02000000000000000000" pitchFamily="2" charset="0"/>
                </a:rPr>
                <a:t>Suscripción anual</a:t>
              </a:r>
            </a:p>
          </p:txBody>
        </p:sp>
        <p:sp>
          <p:nvSpPr>
            <p:cNvPr id="125" name="CuadroTexto 124">
              <a:extLst>
                <a:ext uri="{FF2B5EF4-FFF2-40B4-BE49-F238E27FC236}">
                  <a16:creationId xmlns:a16="http://schemas.microsoft.com/office/drawing/2014/main" id="{72EA4AC3-055E-094B-97E3-72D7B50EEEF7}"/>
                </a:ext>
              </a:extLst>
            </p:cNvPr>
            <p:cNvSpPr txBox="1"/>
            <p:nvPr/>
          </p:nvSpPr>
          <p:spPr>
            <a:xfrm>
              <a:off x="9859880" y="4133413"/>
              <a:ext cx="1009861" cy="307777"/>
            </a:xfrm>
            <a:prstGeom prst="rect">
              <a:avLst/>
            </a:prstGeom>
            <a:noFill/>
          </p:spPr>
          <p:txBody>
            <a:bodyPr wrap="square">
              <a:spAutoFit/>
            </a:bodyPr>
            <a:lstStyle/>
            <a:p>
              <a:pPr algn="ctr">
                <a:lnSpc>
                  <a:spcPct val="100000"/>
                </a:lnSpc>
              </a:pP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7 puntos</a:t>
              </a:r>
            </a:p>
          </p:txBody>
        </p:sp>
        <p:sp>
          <p:nvSpPr>
            <p:cNvPr id="126" name="Rectángulo redondeado 125">
              <a:extLst>
                <a:ext uri="{FF2B5EF4-FFF2-40B4-BE49-F238E27FC236}">
                  <a16:creationId xmlns:a16="http://schemas.microsoft.com/office/drawing/2014/main" id="{2B5B3B9E-0A44-BA44-8C4A-1D066BDF3781}"/>
                </a:ext>
              </a:extLst>
            </p:cNvPr>
            <p:cNvSpPr/>
            <p:nvPr/>
          </p:nvSpPr>
          <p:spPr>
            <a:xfrm>
              <a:off x="838199" y="4627527"/>
              <a:ext cx="10510641" cy="494114"/>
            </a:xfrm>
            <a:prstGeom prst="roundRect">
              <a:avLst/>
            </a:prstGeom>
            <a:noFill/>
            <a:ln>
              <a:solidFill>
                <a:srgbClr val="531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D0D8DF"/>
                </a:solidFill>
              </a:endParaRPr>
            </a:p>
          </p:txBody>
        </p:sp>
        <p:sp>
          <p:nvSpPr>
            <p:cNvPr id="127" name="CuadroTexto 126">
              <a:extLst>
                <a:ext uri="{FF2B5EF4-FFF2-40B4-BE49-F238E27FC236}">
                  <a16:creationId xmlns:a16="http://schemas.microsoft.com/office/drawing/2014/main" id="{D7C46B85-AE61-C443-9B86-68A6AF6F95AF}"/>
                </a:ext>
              </a:extLst>
            </p:cNvPr>
            <p:cNvSpPr txBox="1"/>
            <p:nvPr/>
          </p:nvSpPr>
          <p:spPr>
            <a:xfrm>
              <a:off x="4799396" y="4705307"/>
              <a:ext cx="2588246" cy="369332"/>
            </a:xfrm>
            <a:prstGeom prst="rect">
              <a:avLst/>
            </a:prstGeom>
            <a:noFill/>
          </p:spPr>
          <p:txBody>
            <a:bodyPr wrap="square">
              <a:spAutoFit/>
            </a:bodyPr>
            <a:lstStyle/>
            <a:p>
              <a:pPr algn="ctr">
                <a:lnSpc>
                  <a:spcPct val="100000"/>
                </a:lnSpc>
              </a:pPr>
              <a:r>
                <a:rPr lang="en-US"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80% comisionable</a:t>
              </a:r>
            </a:p>
          </p:txBody>
        </p:sp>
        <p:sp>
          <p:nvSpPr>
            <p:cNvPr id="128" name="Rectángulo redondeado 127">
              <a:extLst>
                <a:ext uri="{FF2B5EF4-FFF2-40B4-BE49-F238E27FC236}">
                  <a16:creationId xmlns:a16="http://schemas.microsoft.com/office/drawing/2014/main" id="{63057BCD-E24F-9E46-9E29-5C939FB5AF15}"/>
                </a:ext>
              </a:extLst>
            </p:cNvPr>
            <p:cNvSpPr/>
            <p:nvPr/>
          </p:nvSpPr>
          <p:spPr>
            <a:xfrm>
              <a:off x="838199" y="5205596"/>
              <a:ext cx="10510641" cy="494114"/>
            </a:xfrm>
            <a:prstGeom prst="roundRect">
              <a:avLst/>
            </a:prstGeom>
            <a:solidFill>
              <a:srgbClr val="531AED"/>
            </a:solidFill>
            <a:ln>
              <a:solidFill>
                <a:srgbClr val="531A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solidFill>
                  <a:srgbClr val="D0D8DF"/>
                </a:solidFill>
              </a:endParaRPr>
            </a:p>
          </p:txBody>
        </p:sp>
        <p:sp>
          <p:nvSpPr>
            <p:cNvPr id="129" name="CuadroTexto 128">
              <a:extLst>
                <a:ext uri="{FF2B5EF4-FFF2-40B4-BE49-F238E27FC236}">
                  <a16:creationId xmlns:a16="http://schemas.microsoft.com/office/drawing/2014/main" id="{E9A2AA59-E1BD-1947-8450-653C661073D3}"/>
                </a:ext>
              </a:extLst>
            </p:cNvPr>
            <p:cNvSpPr txBox="1"/>
            <p:nvPr/>
          </p:nvSpPr>
          <p:spPr>
            <a:xfrm>
              <a:off x="3999525" y="5286609"/>
              <a:ext cx="4109214" cy="369332"/>
            </a:xfrm>
            <a:prstGeom prst="rect">
              <a:avLst/>
            </a:prstGeom>
            <a:noFill/>
          </p:spPr>
          <p:txBody>
            <a:bodyPr wrap="square">
              <a:spAutoFit/>
            </a:bodyPr>
            <a:lstStyle/>
            <a:p>
              <a:pPr algn="ctr">
                <a:lnSpc>
                  <a:spcPct val="100000"/>
                </a:lnSpc>
              </a:pPr>
              <a:r>
                <a:rPr lang="en-US" dirty="0">
                  <a:solidFill>
                    <a:schemeClr val="bg1"/>
                  </a:solidFill>
                  <a:latin typeface="Roboto Medium" panose="02000000000000000000" pitchFamily="2" charset="0"/>
                  <a:ea typeface="Roboto Medium" panose="02000000000000000000" pitchFamily="2" charset="0"/>
                  <a:cs typeface="Roboto Medium" panose="02000000000000000000" pitchFamily="2" charset="0"/>
                </a:rPr>
                <a:t>Vida útil residual del cliente</a:t>
              </a:r>
            </a:p>
          </p:txBody>
        </p:sp>
      </p:grpSp>
      <p:sp>
        <p:nvSpPr>
          <p:cNvPr id="39" name="Footer Placeholder 2">
            <a:extLst>
              <a:ext uri="{FF2B5EF4-FFF2-40B4-BE49-F238E27FC236}">
                <a16:creationId xmlns:a16="http://schemas.microsoft.com/office/drawing/2014/main" id="{A1820A9B-5484-2F44-B172-768686944F7D}"/>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887698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ADB9EA2-ECE3-E541-AB74-15C9B8D83306}"/>
              </a:ext>
            </a:extLst>
          </p:cNvPr>
          <p:cNvGrpSpPr/>
          <p:nvPr/>
        </p:nvGrpSpPr>
        <p:grpSpPr>
          <a:xfrm>
            <a:off x="1379764" y="2237021"/>
            <a:ext cx="9432471" cy="2383958"/>
            <a:chOff x="2759528" y="2021123"/>
            <a:chExt cx="6672943" cy="2383958"/>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021123"/>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Haga crecer su negocio</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759535"/>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Haga crecer su negocio</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497947"/>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Haga crecer su negocio</a:t>
              </a:r>
            </a:p>
          </p:txBody>
        </p:sp>
      </p:gr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75138403-8944-654F-AE93-090F01EB10C4}"/>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25</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7" name="Footer Placeholder 6">
            <a:extLst>
              <a:ext uri="{FF2B5EF4-FFF2-40B4-BE49-F238E27FC236}">
                <a16:creationId xmlns:a16="http://schemas.microsoft.com/office/drawing/2014/main" id="{AA89147A-97BC-4F28-AC7C-04A1618E98C3}"/>
              </a:ext>
            </a:extLst>
          </p:cNvPr>
          <p:cNvSpPr>
            <a:spLocks noGrp="1"/>
          </p:cNvSpPr>
          <p:nvPr>
            <p:ph type="ftr" sz="quarter" idx="11"/>
          </p:nvPr>
        </p:nvSpPr>
        <p:spPr>
          <a:xfrm>
            <a:off x="3633833" y="6356350"/>
            <a:ext cx="4924331"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407030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6239494" cy="1070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Estrategia de marketing </a:t>
            </a:r>
          </a:p>
          <a:p>
            <a:r>
              <a:rPr lang="en-US" sz="3600" b="1" dirty="0">
                <a:solidFill>
                  <a:srgbClr val="070333"/>
                </a:solidFill>
                <a:latin typeface="Arboria Bold" panose="02000000000000000000" pitchFamily="2" charset="77"/>
              </a:rPr>
              <a:t>para hacer crecer su negocio</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26</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pic>
        <p:nvPicPr>
          <p:cNvPr id="5" name="Imagen 4">
            <a:extLst>
              <a:ext uri="{FF2B5EF4-FFF2-40B4-BE49-F238E27FC236}">
                <a16:creationId xmlns:a16="http://schemas.microsoft.com/office/drawing/2014/main" id="{29CDA77C-9DB7-2E44-A440-3D660217AEC5}"/>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43011" y="3634848"/>
            <a:ext cx="6700995" cy="2171272"/>
          </a:xfrm>
          <a:prstGeom prst="rect">
            <a:avLst/>
          </a:prstGeom>
        </p:spPr>
      </p:pic>
      <p:grpSp>
        <p:nvGrpSpPr>
          <p:cNvPr id="9" name="Grupo 8">
            <a:extLst>
              <a:ext uri="{FF2B5EF4-FFF2-40B4-BE49-F238E27FC236}">
                <a16:creationId xmlns:a16="http://schemas.microsoft.com/office/drawing/2014/main" id="{9BF2E423-7064-E645-A531-B4423C3E76D8}"/>
              </a:ext>
            </a:extLst>
          </p:cNvPr>
          <p:cNvGrpSpPr/>
          <p:nvPr/>
        </p:nvGrpSpPr>
        <p:grpSpPr>
          <a:xfrm>
            <a:off x="7900570" y="1563941"/>
            <a:ext cx="3015841" cy="2376042"/>
            <a:chOff x="7077694" y="2274949"/>
            <a:chExt cx="2841191" cy="2238443"/>
          </a:xfrm>
        </p:grpSpPr>
        <p:pic>
          <p:nvPicPr>
            <p:cNvPr id="44" name="Imagen 43">
              <a:extLst>
                <a:ext uri="{FF2B5EF4-FFF2-40B4-BE49-F238E27FC236}">
                  <a16:creationId xmlns:a16="http://schemas.microsoft.com/office/drawing/2014/main" id="{9A3CED02-8DF5-6143-99A9-DDB9D16B2C2E}"/>
                </a:ext>
              </a:extLst>
            </p:cNvPr>
            <p:cNvPicPr>
              <a:picLocks noChangeAspect="1"/>
            </p:cNvPicPr>
            <p:nvPr/>
          </p:nvPicPr>
          <p:blipFill>
            <a:blip r:embed="rId6"/>
            <a:stretch>
              <a:fillRect/>
            </a:stretch>
          </p:blipFill>
          <p:spPr>
            <a:xfrm>
              <a:off x="7742787" y="2274949"/>
              <a:ext cx="2176098" cy="1365395"/>
            </a:xfrm>
            <a:prstGeom prst="rect">
              <a:avLst/>
            </a:prstGeom>
          </p:spPr>
        </p:pic>
        <p:pic>
          <p:nvPicPr>
            <p:cNvPr id="8" name="Imagen 7">
              <a:extLst>
                <a:ext uri="{FF2B5EF4-FFF2-40B4-BE49-F238E27FC236}">
                  <a16:creationId xmlns:a16="http://schemas.microsoft.com/office/drawing/2014/main" id="{F529CB03-2B8A-8A4A-9CA3-17F15501DC76}"/>
                </a:ext>
              </a:extLst>
            </p:cNvPr>
            <p:cNvPicPr>
              <a:picLocks noChangeAspect="1"/>
            </p:cNvPicPr>
            <p:nvPr/>
          </p:nvPicPr>
          <p:blipFill>
            <a:blip r:embed="rId6"/>
            <a:stretch>
              <a:fillRect/>
            </a:stretch>
          </p:blipFill>
          <p:spPr>
            <a:xfrm>
              <a:off x="7434029" y="2746302"/>
              <a:ext cx="2176098" cy="1365395"/>
            </a:xfrm>
            <a:prstGeom prst="rect">
              <a:avLst/>
            </a:prstGeom>
          </p:spPr>
        </p:pic>
        <p:pic>
          <p:nvPicPr>
            <p:cNvPr id="7" name="Imagen 6">
              <a:extLst>
                <a:ext uri="{FF2B5EF4-FFF2-40B4-BE49-F238E27FC236}">
                  <a16:creationId xmlns:a16="http://schemas.microsoft.com/office/drawing/2014/main" id="{F92241AC-634C-5049-9180-5C388FB3E628}"/>
                </a:ext>
              </a:extLst>
            </p:cNvPr>
            <p:cNvPicPr>
              <a:picLocks noChangeAspect="1"/>
            </p:cNvPicPr>
            <p:nvPr/>
          </p:nvPicPr>
          <p:blipFill>
            <a:blip r:embed="rId7"/>
            <a:stretch>
              <a:fillRect/>
            </a:stretch>
          </p:blipFill>
          <p:spPr>
            <a:xfrm>
              <a:off x="7077694" y="3154093"/>
              <a:ext cx="2176098" cy="1359299"/>
            </a:xfrm>
            <a:prstGeom prst="rect">
              <a:avLst/>
            </a:prstGeom>
          </p:spPr>
        </p:pic>
      </p:grpSp>
      <p:grpSp>
        <p:nvGrpSpPr>
          <p:cNvPr id="12" name="Grupo 11">
            <a:extLst>
              <a:ext uri="{FF2B5EF4-FFF2-40B4-BE49-F238E27FC236}">
                <a16:creationId xmlns:a16="http://schemas.microsoft.com/office/drawing/2014/main" id="{A992E505-3BB7-3A4A-95A7-D6F1A5FB21FE}"/>
              </a:ext>
            </a:extLst>
          </p:cNvPr>
          <p:cNvGrpSpPr/>
          <p:nvPr/>
        </p:nvGrpSpPr>
        <p:grpSpPr>
          <a:xfrm>
            <a:off x="997528" y="2708687"/>
            <a:ext cx="2810418" cy="740911"/>
            <a:chOff x="1045028" y="2708687"/>
            <a:chExt cx="2810418" cy="740911"/>
          </a:xfrm>
        </p:grpSpPr>
        <p:sp>
          <p:nvSpPr>
            <p:cNvPr id="46" name="CuadroTexto 45">
              <a:extLst>
                <a:ext uri="{FF2B5EF4-FFF2-40B4-BE49-F238E27FC236}">
                  <a16:creationId xmlns:a16="http://schemas.microsoft.com/office/drawing/2014/main" id="{347D1932-9877-8F42-A407-BD0DEA0A3722}"/>
                </a:ext>
              </a:extLst>
            </p:cNvPr>
            <p:cNvSpPr txBox="1"/>
            <p:nvPr/>
          </p:nvSpPr>
          <p:spPr>
            <a:xfrm>
              <a:off x="1045029" y="2708687"/>
              <a:ext cx="2762917"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Vídeo de presentación</a:t>
              </a:r>
            </a:p>
          </p:txBody>
        </p:sp>
        <p:sp>
          <p:nvSpPr>
            <p:cNvPr id="47" name="CuadroTexto 10">
              <a:extLst>
                <a:ext uri="{FF2B5EF4-FFF2-40B4-BE49-F238E27FC236}">
                  <a16:creationId xmlns:a16="http://schemas.microsoft.com/office/drawing/2014/main" id="{171D0215-4FB6-744E-9CE0-546BD32AD6ED}"/>
                </a:ext>
              </a:extLst>
            </p:cNvPr>
            <p:cNvSpPr txBox="1"/>
            <p:nvPr/>
          </p:nvSpPr>
          <p:spPr>
            <a:xfrm>
              <a:off x="1045028" y="2987933"/>
              <a:ext cx="2810418" cy="46166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Una gran herramienta para presentar Truvvi y crear expectación en menos de un minuto</a:t>
              </a:r>
            </a:p>
          </p:txBody>
        </p:sp>
      </p:grpSp>
      <p:grpSp>
        <p:nvGrpSpPr>
          <p:cNvPr id="11" name="Grupo 10">
            <a:extLst>
              <a:ext uri="{FF2B5EF4-FFF2-40B4-BE49-F238E27FC236}">
                <a16:creationId xmlns:a16="http://schemas.microsoft.com/office/drawing/2014/main" id="{8AACFDD0-067D-5543-A982-A28AB26F6557}"/>
              </a:ext>
            </a:extLst>
          </p:cNvPr>
          <p:cNvGrpSpPr/>
          <p:nvPr/>
        </p:nvGrpSpPr>
        <p:grpSpPr>
          <a:xfrm>
            <a:off x="4512622" y="2708687"/>
            <a:ext cx="2762918" cy="740911"/>
            <a:chOff x="4548247" y="2708687"/>
            <a:chExt cx="2762918" cy="740911"/>
          </a:xfrm>
        </p:grpSpPr>
        <p:sp>
          <p:nvSpPr>
            <p:cNvPr id="48" name="CuadroTexto 47">
              <a:extLst>
                <a:ext uri="{FF2B5EF4-FFF2-40B4-BE49-F238E27FC236}">
                  <a16:creationId xmlns:a16="http://schemas.microsoft.com/office/drawing/2014/main" id="{AFABAC57-79DA-D442-94A2-253FCAF41ECC}"/>
                </a:ext>
              </a:extLst>
            </p:cNvPr>
            <p:cNvSpPr txBox="1"/>
            <p:nvPr/>
          </p:nvSpPr>
          <p:spPr>
            <a:xfrm>
              <a:off x="4548248" y="2708687"/>
              <a:ext cx="2762917"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Vídeo de ventas</a:t>
              </a:r>
            </a:p>
          </p:txBody>
        </p:sp>
        <p:sp>
          <p:nvSpPr>
            <p:cNvPr id="49" name="CuadroTexto 10">
              <a:extLst>
                <a:ext uri="{FF2B5EF4-FFF2-40B4-BE49-F238E27FC236}">
                  <a16:creationId xmlns:a16="http://schemas.microsoft.com/office/drawing/2014/main" id="{9E82B7F7-F0FC-424B-A17C-826D7B72F627}"/>
                </a:ext>
              </a:extLst>
            </p:cNvPr>
            <p:cNvSpPr txBox="1"/>
            <p:nvPr/>
          </p:nvSpPr>
          <p:spPr>
            <a:xfrm>
              <a:off x="4548247" y="2987933"/>
              <a:ext cx="2762917" cy="461665"/>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Un resumen detallado de todas las ventajas y puntos clave de venta</a:t>
              </a:r>
            </a:p>
          </p:txBody>
        </p:sp>
      </p:grpSp>
      <p:grpSp>
        <p:nvGrpSpPr>
          <p:cNvPr id="10" name="Grupo 9">
            <a:extLst>
              <a:ext uri="{FF2B5EF4-FFF2-40B4-BE49-F238E27FC236}">
                <a16:creationId xmlns:a16="http://schemas.microsoft.com/office/drawing/2014/main" id="{91D274BA-4704-F142-9160-8AE76237B313}"/>
              </a:ext>
            </a:extLst>
          </p:cNvPr>
          <p:cNvGrpSpPr/>
          <p:nvPr/>
        </p:nvGrpSpPr>
        <p:grpSpPr>
          <a:xfrm>
            <a:off x="8003967" y="4055856"/>
            <a:ext cx="3230089" cy="1848906"/>
            <a:chOff x="8063343" y="2708687"/>
            <a:chExt cx="2762918" cy="1848906"/>
          </a:xfrm>
        </p:grpSpPr>
        <p:sp>
          <p:nvSpPr>
            <p:cNvPr id="50" name="CuadroTexto 49">
              <a:extLst>
                <a:ext uri="{FF2B5EF4-FFF2-40B4-BE49-F238E27FC236}">
                  <a16:creationId xmlns:a16="http://schemas.microsoft.com/office/drawing/2014/main" id="{FBE81830-A635-0643-A4EB-C75E6BE0ACC6}"/>
                </a:ext>
              </a:extLst>
            </p:cNvPr>
            <p:cNvSpPr txBox="1"/>
            <p:nvPr/>
          </p:nvSpPr>
          <p:spPr>
            <a:xfrm>
              <a:off x="8063344" y="2708687"/>
              <a:ext cx="2762917" cy="307777"/>
            </a:xfrm>
            <a:prstGeom prst="rect">
              <a:avLst/>
            </a:prstGeom>
            <a:noFill/>
          </p:spPr>
          <p:txBody>
            <a:bodyPr wrap="square">
              <a:spAutoFit/>
            </a:bodyPr>
            <a:lstStyle/>
            <a:p>
              <a:pPr>
                <a:lnSpc>
                  <a:spcPct val="100000"/>
                </a:lnSpc>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Vídeos benéficos</a:t>
              </a:r>
            </a:p>
          </p:txBody>
        </p:sp>
        <p:sp>
          <p:nvSpPr>
            <p:cNvPr id="51" name="CuadroTexto 10">
              <a:extLst>
                <a:ext uri="{FF2B5EF4-FFF2-40B4-BE49-F238E27FC236}">
                  <a16:creationId xmlns:a16="http://schemas.microsoft.com/office/drawing/2014/main" id="{7E1CAB92-A37E-A843-90B0-0967C9DC29C3}"/>
                </a:ext>
              </a:extLst>
            </p:cNvPr>
            <p:cNvSpPr txBox="1"/>
            <p:nvPr/>
          </p:nvSpPr>
          <p:spPr>
            <a:xfrm>
              <a:off x="8063343" y="2987933"/>
              <a:ext cx="2762917" cy="1569660"/>
            </a:xfrm>
            <a:prstGeom prst="rect">
              <a:avLst/>
            </a:prstGeom>
            <a:noFill/>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La mejor forma de promocionar y explicar las increíbles ventajas a sus clientes.</a:t>
              </a:r>
            </a:p>
            <a:p>
              <a:endParaRPr lang="en-US" sz="12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a:p>
              <a:r>
                <a:rPr lang="en-US" sz="1200" i="1"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Mejor precio garantizado</a:t>
              </a:r>
            </a:p>
            <a:p>
              <a:r>
                <a:rPr lang="en-US" sz="1200" i="1"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Seguro de vuelo</a:t>
              </a:r>
            </a:p>
            <a:p>
              <a:r>
                <a:rPr lang="en-US" sz="1200" i="1"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Sala VIP del aeropuerto</a:t>
              </a:r>
            </a:p>
            <a:p>
              <a:r>
                <a:rPr lang="en-US" sz="1200" i="1"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Tarifas y créditos hoteleros</a:t>
              </a:r>
            </a:p>
            <a:p>
              <a:r>
                <a:rPr lang="en-US" sz="1200" i="1" dirty="0">
                  <a:latin typeface="Roboto Medium" panose="02000000000000000000" pitchFamily="2" charset="0"/>
                  <a:ea typeface="Roboto Medium" panose="02000000000000000000" pitchFamily="2" charset="0"/>
                  <a:cs typeface="Roboto Medium" panose="02000000000000000000" pitchFamily="2" charset="0"/>
                </a:rPr>
                <a:t>Y mucho más, todo disponible en truvvilifestyle.com</a:t>
              </a:r>
            </a:p>
          </p:txBody>
        </p:sp>
      </p:grpSp>
      <p:sp>
        <p:nvSpPr>
          <p:cNvPr id="21" name="Footer Placeholder 2">
            <a:extLst>
              <a:ext uri="{FF2B5EF4-FFF2-40B4-BE49-F238E27FC236}">
                <a16:creationId xmlns:a16="http://schemas.microsoft.com/office/drawing/2014/main" id="{27535A90-9681-5946-97FB-A14BEEE4BFE9}"/>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10483400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6239494" cy="1070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Estrategia de marketing </a:t>
            </a:r>
          </a:p>
          <a:p>
            <a:r>
              <a:rPr lang="en-US" sz="3600" b="1" dirty="0">
                <a:solidFill>
                  <a:srgbClr val="070333"/>
                </a:solidFill>
                <a:latin typeface="Arboria Bold" panose="02000000000000000000" pitchFamily="2" charset="77"/>
              </a:rPr>
              <a:t>para apoyar su negocio</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27</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24" name="Title 1">
            <a:extLst>
              <a:ext uri="{FF2B5EF4-FFF2-40B4-BE49-F238E27FC236}">
                <a16:creationId xmlns:a16="http://schemas.microsoft.com/office/drawing/2014/main" id="{2CC81FD5-B9B9-DB4B-AF2E-4938146D5EF0}"/>
              </a:ext>
            </a:extLst>
          </p:cNvPr>
          <p:cNvSpPr txBox="1">
            <a:spLocks/>
          </p:cNvSpPr>
          <p:nvPr/>
        </p:nvSpPr>
        <p:spPr>
          <a:xfrm>
            <a:off x="838200" y="2137007"/>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70333"/>
                </a:solidFill>
                <a:latin typeface="Arboria Bold" panose="02000000000000000000" pitchFamily="2" charset="77"/>
              </a:rPr>
              <a:t>Una presencia en los medios sociales constante y en evolución</a:t>
            </a:r>
          </a:p>
        </p:txBody>
      </p:sp>
      <p:grpSp>
        <p:nvGrpSpPr>
          <p:cNvPr id="34" name="Grupo 33">
            <a:extLst>
              <a:ext uri="{FF2B5EF4-FFF2-40B4-BE49-F238E27FC236}">
                <a16:creationId xmlns:a16="http://schemas.microsoft.com/office/drawing/2014/main" id="{06F4E273-B18B-8742-BFF0-480E77289B39}"/>
              </a:ext>
            </a:extLst>
          </p:cNvPr>
          <p:cNvGrpSpPr/>
          <p:nvPr/>
        </p:nvGrpSpPr>
        <p:grpSpPr>
          <a:xfrm>
            <a:off x="8908206" y="2812213"/>
            <a:ext cx="1390125" cy="450582"/>
            <a:chOff x="8561949" y="3044511"/>
            <a:chExt cx="1390125" cy="450582"/>
          </a:xfrm>
        </p:grpSpPr>
        <p:sp>
          <p:nvSpPr>
            <p:cNvPr id="29" name="CuadroTexto 28">
              <a:extLst>
                <a:ext uri="{FF2B5EF4-FFF2-40B4-BE49-F238E27FC236}">
                  <a16:creationId xmlns:a16="http://schemas.microsoft.com/office/drawing/2014/main" id="{1731214C-4E07-0A44-B034-242E71E914C4}"/>
                </a:ext>
              </a:extLst>
            </p:cNvPr>
            <p:cNvSpPr txBox="1"/>
            <p:nvPr/>
          </p:nvSpPr>
          <p:spPr>
            <a:xfrm>
              <a:off x="9088945" y="3103980"/>
              <a:ext cx="863129" cy="307777"/>
            </a:xfrm>
            <a:prstGeom prst="rect">
              <a:avLst/>
            </a:prstGeom>
            <a:noFill/>
          </p:spPr>
          <p:txBody>
            <a:bodyPr wrap="square">
              <a:spAutoFit/>
            </a:bodyPr>
            <a:lstStyle/>
            <a:p>
              <a:pPr>
                <a:lnSpc>
                  <a:spcPct val="100000"/>
                </a:lnSpc>
              </a:pP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Youtube</a:t>
              </a:r>
              <a:endPar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p:txBody>
        </p:sp>
        <p:pic>
          <p:nvPicPr>
            <p:cNvPr id="15" name="Imagen 14">
              <a:extLst>
                <a:ext uri="{FF2B5EF4-FFF2-40B4-BE49-F238E27FC236}">
                  <a16:creationId xmlns:a16="http://schemas.microsoft.com/office/drawing/2014/main" id="{5190C6F2-4C33-4144-89C7-011DE2E98FA2}"/>
                </a:ext>
              </a:extLst>
            </p:cNvPr>
            <p:cNvPicPr>
              <a:picLocks noChangeAspect="1"/>
            </p:cNvPicPr>
            <p:nvPr/>
          </p:nvPicPr>
          <p:blipFill>
            <a:blip r:embed="rId5"/>
            <a:stretch>
              <a:fillRect/>
            </a:stretch>
          </p:blipFill>
          <p:spPr>
            <a:xfrm>
              <a:off x="8561949" y="3044511"/>
              <a:ext cx="450582" cy="450582"/>
            </a:xfrm>
            <a:prstGeom prst="rect">
              <a:avLst/>
            </a:prstGeom>
          </p:spPr>
        </p:pic>
      </p:grpSp>
      <p:grpSp>
        <p:nvGrpSpPr>
          <p:cNvPr id="32" name="Grupo 31">
            <a:extLst>
              <a:ext uri="{FF2B5EF4-FFF2-40B4-BE49-F238E27FC236}">
                <a16:creationId xmlns:a16="http://schemas.microsoft.com/office/drawing/2014/main" id="{4CC64EBC-26AB-1A45-838D-61669AB76A7C}"/>
              </a:ext>
            </a:extLst>
          </p:cNvPr>
          <p:cNvGrpSpPr/>
          <p:nvPr/>
        </p:nvGrpSpPr>
        <p:grpSpPr>
          <a:xfrm>
            <a:off x="3745536" y="2801194"/>
            <a:ext cx="1546012" cy="472620"/>
            <a:chOff x="4312528" y="3033492"/>
            <a:chExt cx="1546012" cy="472620"/>
          </a:xfrm>
        </p:grpSpPr>
        <p:sp>
          <p:nvSpPr>
            <p:cNvPr id="26" name="CuadroTexto 25">
              <a:extLst>
                <a:ext uri="{FF2B5EF4-FFF2-40B4-BE49-F238E27FC236}">
                  <a16:creationId xmlns:a16="http://schemas.microsoft.com/office/drawing/2014/main" id="{B8D360EF-5CEB-2D42-9A1A-3B3948E3BD33}"/>
                </a:ext>
              </a:extLst>
            </p:cNvPr>
            <p:cNvSpPr txBox="1"/>
            <p:nvPr/>
          </p:nvSpPr>
          <p:spPr>
            <a:xfrm>
              <a:off x="4839524" y="3115914"/>
              <a:ext cx="1019016" cy="307777"/>
            </a:xfrm>
            <a:prstGeom prst="rect">
              <a:avLst/>
            </a:prstGeom>
            <a:noFill/>
          </p:spPr>
          <p:txBody>
            <a:bodyPr wrap="square">
              <a:spAutoFit/>
            </a:bodyPr>
            <a:lstStyle/>
            <a:p>
              <a:pPr>
                <a:lnSpc>
                  <a:spcPct val="100000"/>
                </a:lnSpc>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Facebook</a:t>
              </a:r>
            </a:p>
          </p:txBody>
        </p:sp>
        <p:pic>
          <p:nvPicPr>
            <p:cNvPr id="17" name="Imagen 16">
              <a:extLst>
                <a:ext uri="{FF2B5EF4-FFF2-40B4-BE49-F238E27FC236}">
                  <a16:creationId xmlns:a16="http://schemas.microsoft.com/office/drawing/2014/main" id="{F031DB26-5E86-4340-B8BD-F1150288AE7E}"/>
                </a:ext>
              </a:extLst>
            </p:cNvPr>
            <p:cNvPicPr>
              <a:picLocks noChangeAspect="1"/>
            </p:cNvPicPr>
            <p:nvPr/>
          </p:nvPicPr>
          <p:blipFill>
            <a:blip r:embed="rId6"/>
            <a:stretch>
              <a:fillRect/>
            </a:stretch>
          </p:blipFill>
          <p:spPr>
            <a:xfrm>
              <a:off x="4312528" y="3033492"/>
              <a:ext cx="472620" cy="472620"/>
            </a:xfrm>
            <a:prstGeom prst="rect">
              <a:avLst/>
            </a:prstGeom>
          </p:spPr>
        </p:pic>
      </p:grpSp>
      <p:grpSp>
        <p:nvGrpSpPr>
          <p:cNvPr id="33" name="Grupo 32">
            <a:extLst>
              <a:ext uri="{FF2B5EF4-FFF2-40B4-BE49-F238E27FC236}">
                <a16:creationId xmlns:a16="http://schemas.microsoft.com/office/drawing/2014/main" id="{0E709B9A-3162-7E4C-B68F-C0024ED617FD}"/>
              </a:ext>
            </a:extLst>
          </p:cNvPr>
          <p:cNvGrpSpPr/>
          <p:nvPr/>
        </p:nvGrpSpPr>
        <p:grpSpPr>
          <a:xfrm>
            <a:off x="6458192" y="2801194"/>
            <a:ext cx="1283369" cy="472620"/>
            <a:chOff x="6425236" y="3033492"/>
            <a:chExt cx="1283369" cy="472620"/>
          </a:xfrm>
        </p:grpSpPr>
        <p:sp>
          <p:nvSpPr>
            <p:cNvPr id="28" name="CuadroTexto 27">
              <a:extLst>
                <a:ext uri="{FF2B5EF4-FFF2-40B4-BE49-F238E27FC236}">
                  <a16:creationId xmlns:a16="http://schemas.microsoft.com/office/drawing/2014/main" id="{5CBB196A-DBB5-3846-9D25-32C9077928FF}"/>
                </a:ext>
              </a:extLst>
            </p:cNvPr>
            <p:cNvSpPr txBox="1"/>
            <p:nvPr/>
          </p:nvSpPr>
          <p:spPr>
            <a:xfrm>
              <a:off x="6964235" y="3115914"/>
              <a:ext cx="744370" cy="307777"/>
            </a:xfrm>
            <a:prstGeom prst="rect">
              <a:avLst/>
            </a:prstGeom>
            <a:noFill/>
          </p:spPr>
          <p:txBody>
            <a:bodyPr wrap="square">
              <a:spAutoFit/>
            </a:bodyPr>
            <a:lstStyle/>
            <a:p>
              <a:pPr>
                <a:lnSpc>
                  <a:spcPct val="100000"/>
                </a:lnSpc>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Twitter</a:t>
              </a:r>
            </a:p>
          </p:txBody>
        </p:sp>
        <p:pic>
          <p:nvPicPr>
            <p:cNvPr id="19" name="Imagen 18">
              <a:extLst>
                <a:ext uri="{FF2B5EF4-FFF2-40B4-BE49-F238E27FC236}">
                  <a16:creationId xmlns:a16="http://schemas.microsoft.com/office/drawing/2014/main" id="{5BEEC48B-16F9-2849-B1CE-485BB0A6CB89}"/>
                </a:ext>
              </a:extLst>
            </p:cNvPr>
            <p:cNvPicPr>
              <a:picLocks noChangeAspect="1"/>
            </p:cNvPicPr>
            <p:nvPr/>
          </p:nvPicPr>
          <p:blipFill>
            <a:blip r:embed="rId7"/>
            <a:stretch>
              <a:fillRect/>
            </a:stretch>
          </p:blipFill>
          <p:spPr>
            <a:xfrm>
              <a:off x="6425236" y="3033492"/>
              <a:ext cx="472620" cy="472620"/>
            </a:xfrm>
            <a:prstGeom prst="rect">
              <a:avLst/>
            </a:prstGeom>
          </p:spPr>
        </p:pic>
      </p:grpSp>
      <p:grpSp>
        <p:nvGrpSpPr>
          <p:cNvPr id="31" name="Grupo 30">
            <a:extLst>
              <a:ext uri="{FF2B5EF4-FFF2-40B4-BE49-F238E27FC236}">
                <a16:creationId xmlns:a16="http://schemas.microsoft.com/office/drawing/2014/main" id="{933C2948-ED64-DD4E-8652-DAB086EC33B8}"/>
              </a:ext>
            </a:extLst>
          </p:cNvPr>
          <p:cNvGrpSpPr/>
          <p:nvPr/>
        </p:nvGrpSpPr>
        <p:grpSpPr>
          <a:xfrm>
            <a:off x="1041318" y="2801194"/>
            <a:ext cx="1537574" cy="472620"/>
            <a:chOff x="2162556" y="3033492"/>
            <a:chExt cx="1537574" cy="472620"/>
          </a:xfrm>
        </p:grpSpPr>
        <p:sp>
          <p:nvSpPr>
            <p:cNvPr id="25" name="CuadroTexto 24">
              <a:extLst>
                <a:ext uri="{FF2B5EF4-FFF2-40B4-BE49-F238E27FC236}">
                  <a16:creationId xmlns:a16="http://schemas.microsoft.com/office/drawing/2014/main" id="{0C52C1C1-0572-F444-8075-199B0D2D5CD6}"/>
                </a:ext>
              </a:extLst>
            </p:cNvPr>
            <p:cNvSpPr txBox="1"/>
            <p:nvPr/>
          </p:nvSpPr>
          <p:spPr>
            <a:xfrm>
              <a:off x="2714813" y="3115914"/>
              <a:ext cx="985317" cy="307777"/>
            </a:xfrm>
            <a:prstGeom prst="rect">
              <a:avLst/>
            </a:prstGeom>
            <a:noFill/>
          </p:spPr>
          <p:txBody>
            <a:bodyPr wrap="square">
              <a:spAutoFit/>
            </a:bodyPr>
            <a:lstStyle/>
            <a:p>
              <a:pPr>
                <a:lnSpc>
                  <a:spcPct val="100000"/>
                </a:lnSpc>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Instagram</a:t>
              </a:r>
            </a:p>
          </p:txBody>
        </p:sp>
        <p:pic>
          <p:nvPicPr>
            <p:cNvPr id="30" name="Imagen 29">
              <a:extLst>
                <a:ext uri="{FF2B5EF4-FFF2-40B4-BE49-F238E27FC236}">
                  <a16:creationId xmlns:a16="http://schemas.microsoft.com/office/drawing/2014/main" id="{0BFC5849-15E0-354B-B866-60444BD4FF00}"/>
                </a:ext>
              </a:extLst>
            </p:cNvPr>
            <p:cNvPicPr>
              <a:picLocks noChangeAspect="1"/>
            </p:cNvPicPr>
            <p:nvPr/>
          </p:nvPicPr>
          <p:blipFill>
            <a:blip r:embed="rId8"/>
            <a:stretch>
              <a:fillRect/>
            </a:stretch>
          </p:blipFill>
          <p:spPr>
            <a:xfrm>
              <a:off x="2162556" y="3033492"/>
              <a:ext cx="472620" cy="472620"/>
            </a:xfrm>
            <a:prstGeom prst="rect">
              <a:avLst/>
            </a:prstGeom>
          </p:spPr>
        </p:pic>
      </p:grpSp>
      <p:sp>
        <p:nvSpPr>
          <p:cNvPr id="45" name="Title 1">
            <a:extLst>
              <a:ext uri="{FF2B5EF4-FFF2-40B4-BE49-F238E27FC236}">
                <a16:creationId xmlns:a16="http://schemas.microsoft.com/office/drawing/2014/main" id="{6C99D4DD-8D78-0443-A83C-87E1975B9EDC}"/>
              </a:ext>
            </a:extLst>
          </p:cNvPr>
          <p:cNvSpPr txBox="1">
            <a:spLocks/>
          </p:cNvSpPr>
          <p:nvPr/>
        </p:nvSpPr>
        <p:spPr>
          <a:xfrm>
            <a:off x="836216" y="3410575"/>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070333"/>
                </a:solidFill>
                <a:latin typeface="Arboria Bold" panose="02000000000000000000" pitchFamily="2" charset="77"/>
              </a:rPr>
              <a:t>Webinarios y cursos de formación sobre </a:t>
            </a:r>
            <a:r>
              <a:rPr lang="en-US" sz="2000" dirty="0" err="1">
                <a:solidFill>
                  <a:srgbClr val="070333"/>
                </a:solidFill>
                <a:latin typeface="Arboria Bold" panose="02000000000000000000" pitchFamily="2" charset="77"/>
              </a:rPr>
              <a:t>Truvvi </a:t>
            </a:r>
            <a:r>
              <a:rPr lang="en-US" sz="2000" dirty="0">
                <a:solidFill>
                  <a:srgbClr val="070333"/>
                </a:solidFill>
                <a:latin typeface="Arboria Bold" panose="02000000000000000000" pitchFamily="2" charset="77"/>
              </a:rPr>
              <a:t>Lifestyle</a:t>
            </a:r>
          </a:p>
        </p:txBody>
      </p:sp>
      <p:grpSp>
        <p:nvGrpSpPr>
          <p:cNvPr id="40" name="Grupo 39">
            <a:extLst>
              <a:ext uri="{FF2B5EF4-FFF2-40B4-BE49-F238E27FC236}">
                <a16:creationId xmlns:a16="http://schemas.microsoft.com/office/drawing/2014/main" id="{B6DC2AA7-F47E-BA41-AB78-1EC34C87563F}"/>
              </a:ext>
            </a:extLst>
          </p:cNvPr>
          <p:cNvGrpSpPr/>
          <p:nvPr/>
        </p:nvGrpSpPr>
        <p:grpSpPr>
          <a:xfrm>
            <a:off x="1041318" y="4069407"/>
            <a:ext cx="1373280" cy="472620"/>
            <a:chOff x="4441733" y="4538440"/>
            <a:chExt cx="1373280" cy="472620"/>
          </a:xfrm>
        </p:grpSpPr>
        <p:pic>
          <p:nvPicPr>
            <p:cNvPr id="36" name="Imagen 35">
              <a:extLst>
                <a:ext uri="{FF2B5EF4-FFF2-40B4-BE49-F238E27FC236}">
                  <a16:creationId xmlns:a16="http://schemas.microsoft.com/office/drawing/2014/main" id="{B703CB48-E399-294E-81DC-6EBD9FCC59A1}"/>
                </a:ext>
              </a:extLst>
            </p:cNvPr>
            <p:cNvPicPr>
              <a:picLocks noChangeAspect="1"/>
            </p:cNvPicPr>
            <p:nvPr/>
          </p:nvPicPr>
          <p:blipFill>
            <a:blip r:embed="rId9"/>
            <a:stretch>
              <a:fillRect/>
            </a:stretch>
          </p:blipFill>
          <p:spPr>
            <a:xfrm>
              <a:off x="4441733" y="4538440"/>
              <a:ext cx="472620" cy="472620"/>
            </a:xfrm>
            <a:prstGeom prst="rect">
              <a:avLst/>
            </a:prstGeom>
          </p:spPr>
        </p:pic>
        <p:sp>
          <p:nvSpPr>
            <p:cNvPr id="55" name="CuadroTexto 54">
              <a:extLst>
                <a:ext uri="{FF2B5EF4-FFF2-40B4-BE49-F238E27FC236}">
                  <a16:creationId xmlns:a16="http://schemas.microsoft.com/office/drawing/2014/main" id="{B6B20307-69B9-1C41-9021-CC7675246E9C}"/>
                </a:ext>
              </a:extLst>
            </p:cNvPr>
            <p:cNvSpPr txBox="1"/>
            <p:nvPr/>
          </p:nvSpPr>
          <p:spPr>
            <a:xfrm>
              <a:off x="4993990" y="4620861"/>
              <a:ext cx="821023" cy="307777"/>
            </a:xfrm>
            <a:prstGeom prst="rect">
              <a:avLst/>
            </a:prstGeom>
            <a:noFill/>
          </p:spPr>
          <p:txBody>
            <a:bodyPr wrap="square">
              <a:spAutoFit/>
            </a:bodyPr>
            <a:lstStyle/>
            <a:p>
              <a:pPr>
                <a:lnSpc>
                  <a:spcPct val="100000"/>
                </a:lnSpc>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Formación</a:t>
              </a:r>
            </a:p>
          </p:txBody>
        </p:sp>
      </p:grpSp>
      <p:grpSp>
        <p:nvGrpSpPr>
          <p:cNvPr id="41" name="Grupo 40">
            <a:extLst>
              <a:ext uri="{FF2B5EF4-FFF2-40B4-BE49-F238E27FC236}">
                <a16:creationId xmlns:a16="http://schemas.microsoft.com/office/drawing/2014/main" id="{A86D1B96-1FC1-1941-9218-0269F87E96C5}"/>
              </a:ext>
            </a:extLst>
          </p:cNvPr>
          <p:cNvGrpSpPr/>
          <p:nvPr/>
        </p:nvGrpSpPr>
        <p:grpSpPr>
          <a:xfrm>
            <a:off x="3745536" y="4069407"/>
            <a:ext cx="3045789" cy="472620"/>
            <a:chOff x="6603481" y="4538440"/>
            <a:chExt cx="3045789" cy="472620"/>
          </a:xfrm>
        </p:grpSpPr>
        <p:sp>
          <p:nvSpPr>
            <p:cNvPr id="56" name="CuadroTexto 55">
              <a:extLst>
                <a:ext uri="{FF2B5EF4-FFF2-40B4-BE49-F238E27FC236}">
                  <a16:creationId xmlns:a16="http://schemas.microsoft.com/office/drawing/2014/main" id="{6E31FC75-4338-5041-91B1-680436E1514D}"/>
                </a:ext>
              </a:extLst>
            </p:cNvPr>
            <p:cNvSpPr txBox="1"/>
            <p:nvPr/>
          </p:nvSpPr>
          <p:spPr>
            <a:xfrm>
              <a:off x="7153357" y="4620859"/>
              <a:ext cx="2495913" cy="307777"/>
            </a:xfrm>
            <a:prstGeom prst="rect">
              <a:avLst/>
            </a:prstGeom>
            <a:noFill/>
          </p:spPr>
          <p:txBody>
            <a:bodyPr wrap="square">
              <a:spAutoFit/>
            </a:bodyPr>
            <a:lstStyle/>
            <a:p>
              <a:pPr>
                <a:lnSpc>
                  <a:spcPct val="100000"/>
                </a:lnSpc>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Sesiones de información</a:t>
              </a:r>
            </a:p>
          </p:txBody>
        </p:sp>
        <p:pic>
          <p:nvPicPr>
            <p:cNvPr id="39" name="Imagen 38">
              <a:extLst>
                <a:ext uri="{FF2B5EF4-FFF2-40B4-BE49-F238E27FC236}">
                  <a16:creationId xmlns:a16="http://schemas.microsoft.com/office/drawing/2014/main" id="{B818EF4A-20D9-B84E-B02B-15E868CBBB3E}"/>
                </a:ext>
              </a:extLst>
            </p:cNvPr>
            <p:cNvPicPr>
              <a:picLocks noChangeAspect="1"/>
            </p:cNvPicPr>
            <p:nvPr/>
          </p:nvPicPr>
          <p:blipFill>
            <a:blip r:embed="rId10"/>
            <a:stretch>
              <a:fillRect/>
            </a:stretch>
          </p:blipFill>
          <p:spPr>
            <a:xfrm>
              <a:off x="6603481" y="4538440"/>
              <a:ext cx="472620" cy="472620"/>
            </a:xfrm>
            <a:prstGeom prst="rect">
              <a:avLst/>
            </a:prstGeom>
          </p:spPr>
        </p:pic>
      </p:grpSp>
      <p:sp>
        <p:nvSpPr>
          <p:cNvPr id="58" name="Title 1">
            <a:extLst>
              <a:ext uri="{FF2B5EF4-FFF2-40B4-BE49-F238E27FC236}">
                <a16:creationId xmlns:a16="http://schemas.microsoft.com/office/drawing/2014/main" id="{132AE973-D46E-D249-BD8D-07FE23A11F09}"/>
              </a:ext>
            </a:extLst>
          </p:cNvPr>
          <p:cNvSpPr txBox="1">
            <a:spLocks/>
          </p:cNvSpPr>
          <p:nvPr/>
        </p:nvSpPr>
        <p:spPr>
          <a:xfrm>
            <a:off x="836216" y="4689334"/>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err="1">
                <a:solidFill>
                  <a:srgbClr val="070333"/>
                </a:solidFill>
                <a:latin typeface="Arboria Bold"/>
              </a:rPr>
              <a:t>Compromiso</a:t>
            </a:r>
            <a:r>
              <a:rPr lang="en-US" sz="2000" dirty="0">
                <a:solidFill>
                  <a:srgbClr val="070333"/>
                </a:solidFill>
                <a:latin typeface="Arboria Bold"/>
              </a:rPr>
              <a:t> </a:t>
            </a:r>
            <a:r>
              <a:rPr lang="en-US" sz="2000" dirty="0">
                <a:solidFill>
                  <a:srgbClr val="070333"/>
                </a:solidFill>
                <a:highlight>
                  <a:srgbClr val="FFFFFF"/>
                </a:highlight>
                <a:latin typeface="Arboria Bold"/>
              </a:rPr>
              <a:t>con </a:t>
            </a:r>
            <a:r>
              <a:rPr lang="en-US" sz="2000" dirty="0" err="1">
                <a:solidFill>
                  <a:srgbClr val="070333"/>
                </a:solidFill>
                <a:highlight>
                  <a:srgbClr val="FFFFFF"/>
                </a:highlight>
                <a:latin typeface="Arboria Bold"/>
              </a:rPr>
              <a:t>los</a:t>
            </a:r>
            <a:r>
              <a:rPr lang="en-US" sz="2000" dirty="0">
                <a:solidFill>
                  <a:srgbClr val="070333"/>
                </a:solidFill>
                <a:highlight>
                  <a:srgbClr val="FFFFFF"/>
                </a:highlight>
                <a:latin typeface="Arboria Bold"/>
              </a:rPr>
              <a:t> </a:t>
            </a:r>
            <a:r>
              <a:rPr lang="en-US" sz="2000" dirty="0" err="1">
                <a:solidFill>
                  <a:srgbClr val="070333"/>
                </a:solidFill>
                <a:highlight>
                  <a:srgbClr val="FFFFFF"/>
                </a:highlight>
                <a:latin typeface="Arboria Bold"/>
              </a:rPr>
              <a:t>afiliados</a:t>
            </a:r>
            <a:r>
              <a:rPr lang="en-US" sz="2000" dirty="0">
                <a:solidFill>
                  <a:srgbClr val="070333"/>
                </a:solidFill>
                <a:highlight>
                  <a:srgbClr val="FFFFFF"/>
                </a:highlight>
                <a:latin typeface="Arboria Bold"/>
              </a:rPr>
              <a:t>  </a:t>
            </a:r>
            <a:endParaRPr lang="en-US" sz="2000" dirty="0">
              <a:solidFill>
                <a:srgbClr val="070333"/>
              </a:solidFill>
              <a:highlight>
                <a:srgbClr val="FFFFFF"/>
              </a:highlight>
              <a:latin typeface="Arboria Bold" panose="02000000000000000000" pitchFamily="2" charset="77"/>
            </a:endParaRPr>
          </a:p>
        </p:txBody>
      </p:sp>
      <p:sp>
        <p:nvSpPr>
          <p:cNvPr id="65" name="CuadroTexto 64">
            <a:extLst>
              <a:ext uri="{FF2B5EF4-FFF2-40B4-BE49-F238E27FC236}">
                <a16:creationId xmlns:a16="http://schemas.microsoft.com/office/drawing/2014/main" id="{9E2A45EB-9974-4542-98AE-B8D8FC58FBC8}"/>
              </a:ext>
            </a:extLst>
          </p:cNvPr>
          <p:cNvSpPr txBox="1"/>
          <p:nvPr/>
        </p:nvSpPr>
        <p:spPr>
          <a:xfrm>
            <a:off x="1593575" y="5383484"/>
            <a:ext cx="7980731" cy="523220"/>
          </a:xfrm>
          <a:prstGeom prst="rect">
            <a:avLst/>
          </a:prstGeom>
          <a:noFill/>
        </p:spPr>
        <p:txBody>
          <a:bodyPr wrap="square" lIns="91440" tIns="45720" rIns="91440" bIns="45720" anchor="t">
            <a:spAutoFit/>
          </a:bodyPr>
          <a:lstStyle/>
          <a:p>
            <a:r>
              <a:rPr lang="en-US" sz="1400" dirty="0">
                <a:solidFill>
                  <a:srgbClr val="070333"/>
                </a:solidFill>
                <a:latin typeface="Roboto Light"/>
                <a:ea typeface="Roboto Light"/>
                <a:cs typeface="Roboto Light"/>
              </a:rPr>
              <a:t>Envío periódico de correos </a:t>
            </a:r>
            <a:r>
              <a:rPr lang="en-US" sz="1400" dirty="0" err="1">
                <a:solidFill>
                  <a:srgbClr val="070333"/>
                </a:solidFill>
                <a:latin typeface="Roboto Light"/>
                <a:ea typeface="Roboto Light"/>
                <a:cs typeface="Roboto Light"/>
              </a:rPr>
              <a:t>electrónicos</a:t>
            </a:r>
            <a:r>
              <a:rPr lang="en-US" sz="1400" dirty="0">
                <a:solidFill>
                  <a:srgbClr val="070333"/>
                </a:solidFill>
                <a:latin typeface="Roboto Light"/>
                <a:ea typeface="Roboto Light"/>
                <a:cs typeface="Roboto Light"/>
              </a:rPr>
              <a:t> a </a:t>
            </a:r>
            <a:r>
              <a:rPr lang="en-US" sz="1400" dirty="0" err="1">
                <a:solidFill>
                  <a:srgbClr val="070333"/>
                </a:solidFill>
                <a:latin typeface="Roboto Light"/>
                <a:ea typeface="Roboto Light"/>
                <a:cs typeface="Roboto Light"/>
              </a:rPr>
              <a:t>los</a:t>
            </a:r>
            <a:r>
              <a:rPr lang="en-US" sz="1400" dirty="0">
                <a:solidFill>
                  <a:srgbClr val="070333"/>
                </a:solidFill>
                <a:latin typeface="Roboto Light"/>
                <a:ea typeface="Roboto Light"/>
                <a:cs typeface="Roboto Light"/>
              </a:rPr>
              <a:t> </a:t>
            </a:r>
            <a:r>
              <a:rPr lang="en-US" sz="1400" dirty="0" err="1">
                <a:solidFill>
                  <a:srgbClr val="070333"/>
                </a:solidFill>
                <a:latin typeface="Roboto Light"/>
                <a:ea typeface="Roboto Light"/>
                <a:cs typeface="Roboto Light"/>
              </a:rPr>
              <a:t>afiliados</a:t>
            </a:r>
            <a:r>
              <a:rPr lang="en-US" sz="1400" dirty="0">
                <a:solidFill>
                  <a:srgbClr val="070333"/>
                </a:solidFill>
                <a:latin typeface="Roboto Light"/>
                <a:ea typeface="Roboto Light"/>
                <a:cs typeface="Roboto Light"/>
              </a:rPr>
              <a:t> con </a:t>
            </a:r>
            <a:r>
              <a:rPr lang="en-US" sz="1400" dirty="0" err="1">
                <a:solidFill>
                  <a:srgbClr val="070333"/>
                </a:solidFill>
                <a:latin typeface="Roboto Light"/>
                <a:ea typeface="Roboto Light"/>
                <a:cs typeface="Roboto Light"/>
              </a:rPr>
              <a:t>valiosos</a:t>
            </a:r>
            <a:r>
              <a:rPr lang="en-US" sz="1400" dirty="0">
                <a:solidFill>
                  <a:srgbClr val="070333"/>
                </a:solidFill>
                <a:latin typeface="Roboto Light"/>
                <a:ea typeface="Roboto Light"/>
                <a:cs typeface="Roboto Light"/>
              </a:rPr>
              <a:t> </a:t>
            </a:r>
            <a:r>
              <a:rPr lang="en-US" sz="1400" dirty="0" err="1">
                <a:solidFill>
                  <a:srgbClr val="070333"/>
                </a:solidFill>
                <a:latin typeface="Roboto Light"/>
                <a:ea typeface="Roboto Light"/>
                <a:cs typeface="Roboto Light"/>
              </a:rPr>
              <a:t>consejos</a:t>
            </a:r>
            <a:r>
              <a:rPr lang="en-US" sz="1400" dirty="0">
                <a:solidFill>
                  <a:srgbClr val="070333"/>
                </a:solidFill>
                <a:latin typeface="Roboto Light"/>
                <a:ea typeface="Roboto Light"/>
                <a:cs typeface="Roboto Light"/>
              </a:rPr>
              <a:t> </a:t>
            </a:r>
            <a:r>
              <a:rPr lang="en-US" sz="1400" dirty="0" err="1">
                <a:solidFill>
                  <a:srgbClr val="070333"/>
                </a:solidFill>
                <a:latin typeface="Roboto Light"/>
                <a:ea typeface="Roboto Light"/>
                <a:cs typeface="Roboto Light"/>
              </a:rPr>
              <a:t>sobre</a:t>
            </a:r>
            <a:r>
              <a:rPr lang="en-US" sz="1400" dirty="0">
                <a:solidFill>
                  <a:srgbClr val="070333"/>
                </a:solidFill>
                <a:latin typeface="Roboto Light"/>
                <a:ea typeface="Roboto Light"/>
                <a:cs typeface="Roboto Light"/>
              </a:rPr>
              <a:t> la </a:t>
            </a:r>
            <a:r>
              <a:rPr lang="en-US" sz="1400" dirty="0" err="1">
                <a:solidFill>
                  <a:srgbClr val="070333"/>
                </a:solidFill>
                <a:latin typeface="Roboto Light"/>
                <a:ea typeface="Roboto Light"/>
                <a:cs typeface="Roboto Light"/>
              </a:rPr>
              <a:t>navegación</a:t>
            </a:r>
            <a:r>
              <a:rPr lang="en-US" sz="1400" dirty="0">
                <a:solidFill>
                  <a:srgbClr val="070333"/>
                </a:solidFill>
                <a:latin typeface="Roboto Light"/>
                <a:ea typeface="Roboto Light"/>
                <a:cs typeface="Roboto Light"/>
              </a:rPr>
              <a:t> </a:t>
            </a:r>
            <a:r>
              <a:rPr lang="en-US" sz="1400" dirty="0" err="1">
                <a:solidFill>
                  <a:srgbClr val="070333"/>
                </a:solidFill>
                <a:latin typeface="Roboto Light"/>
                <a:ea typeface="Roboto Light"/>
                <a:cs typeface="Roboto Light"/>
              </a:rPr>
              <a:t>por</a:t>
            </a:r>
            <a:r>
              <a:rPr lang="en-US" sz="1400" dirty="0">
                <a:solidFill>
                  <a:srgbClr val="070333"/>
                </a:solidFill>
                <a:latin typeface="Roboto Light"/>
                <a:ea typeface="Roboto Light"/>
                <a:cs typeface="Roboto Light"/>
              </a:rPr>
              <a:t> la </a:t>
            </a:r>
            <a:r>
              <a:rPr lang="en-US" sz="1400" dirty="0" err="1">
                <a:solidFill>
                  <a:srgbClr val="070333"/>
                </a:solidFill>
                <a:latin typeface="Roboto Light"/>
                <a:ea typeface="Roboto Light"/>
                <a:cs typeface="Roboto Light"/>
              </a:rPr>
              <a:t>plataforma</a:t>
            </a:r>
            <a:r>
              <a:rPr lang="en-US" sz="1400" dirty="0">
                <a:solidFill>
                  <a:srgbClr val="070333"/>
                </a:solidFill>
                <a:latin typeface="Roboto Light"/>
                <a:ea typeface="Roboto Light"/>
                <a:cs typeface="Roboto Light"/>
              </a:rPr>
              <a:t> de </a:t>
            </a:r>
            <a:r>
              <a:rPr lang="en-US" sz="1400" dirty="0" err="1">
                <a:solidFill>
                  <a:srgbClr val="070333"/>
                </a:solidFill>
                <a:latin typeface="Roboto Light"/>
                <a:ea typeface="Roboto Light"/>
                <a:cs typeface="Roboto Light"/>
              </a:rPr>
              <a:t>reservas</a:t>
            </a:r>
            <a:r>
              <a:rPr lang="en-US" sz="1400" dirty="0">
                <a:solidFill>
                  <a:srgbClr val="070333"/>
                </a:solidFill>
                <a:latin typeface="Roboto Light"/>
                <a:ea typeface="Roboto Light"/>
                <a:cs typeface="Roboto Light"/>
              </a:rPr>
              <a:t> y </a:t>
            </a:r>
            <a:r>
              <a:rPr lang="en-US" sz="1400" dirty="0" err="1">
                <a:solidFill>
                  <a:srgbClr val="070333"/>
                </a:solidFill>
                <a:latin typeface="Roboto Light"/>
                <a:ea typeface="Roboto Light"/>
                <a:cs typeface="Roboto Light"/>
              </a:rPr>
              <a:t>sugerencias</a:t>
            </a:r>
            <a:r>
              <a:rPr lang="en-US" sz="1400" dirty="0">
                <a:solidFill>
                  <a:srgbClr val="070333"/>
                </a:solidFill>
                <a:latin typeface="Roboto Light"/>
                <a:ea typeface="Roboto Light"/>
                <a:cs typeface="Roboto Light"/>
              </a:rPr>
              <a:t> de </a:t>
            </a:r>
            <a:r>
              <a:rPr lang="en-US" sz="1400" dirty="0" err="1">
                <a:solidFill>
                  <a:srgbClr val="070333"/>
                </a:solidFill>
                <a:latin typeface="Roboto Light"/>
                <a:ea typeface="Roboto Light"/>
                <a:cs typeface="Roboto Light"/>
              </a:rPr>
              <a:t>viaje</a:t>
            </a:r>
            <a:r>
              <a:rPr lang="en-US" sz="1400" dirty="0">
                <a:solidFill>
                  <a:srgbClr val="070333"/>
                </a:solidFill>
                <a:latin typeface="Roboto Light"/>
                <a:ea typeface="Roboto Light"/>
                <a:cs typeface="Roboto Light"/>
              </a:rPr>
              <a:t>. Para </a:t>
            </a:r>
            <a:r>
              <a:rPr lang="en-US" sz="1400" dirty="0" err="1">
                <a:solidFill>
                  <a:srgbClr val="070333"/>
                </a:solidFill>
                <a:latin typeface="Roboto Light"/>
                <a:ea typeface="Roboto Light"/>
                <a:cs typeface="Roboto Light"/>
              </a:rPr>
              <a:t>aumentar</a:t>
            </a:r>
            <a:r>
              <a:rPr lang="en-US" sz="1400" dirty="0">
                <a:solidFill>
                  <a:srgbClr val="070333"/>
                </a:solidFill>
                <a:latin typeface="Roboto Light"/>
                <a:ea typeface="Roboto Light"/>
                <a:cs typeface="Roboto Light"/>
              </a:rPr>
              <a:t> </a:t>
            </a:r>
            <a:r>
              <a:rPr lang="en-US" sz="1400" dirty="0">
                <a:solidFill>
                  <a:srgbClr val="070333"/>
                </a:solidFill>
                <a:highlight>
                  <a:srgbClr val="FFFFFF"/>
                </a:highlight>
                <a:latin typeface="Roboto Light"/>
                <a:ea typeface="Roboto Light"/>
                <a:cs typeface="Roboto Light"/>
              </a:rPr>
              <a:t>la </a:t>
            </a:r>
            <a:r>
              <a:rPr lang="en-US" sz="1400" dirty="0" err="1">
                <a:solidFill>
                  <a:srgbClr val="070333"/>
                </a:solidFill>
                <a:highlight>
                  <a:srgbClr val="FFFFFF"/>
                </a:highlight>
                <a:latin typeface="Roboto Light"/>
                <a:ea typeface="Roboto Light"/>
                <a:cs typeface="Roboto Light"/>
              </a:rPr>
              <a:t>participación</a:t>
            </a:r>
            <a:r>
              <a:rPr lang="en-US" sz="1400" dirty="0">
                <a:solidFill>
                  <a:srgbClr val="070333"/>
                </a:solidFill>
                <a:highlight>
                  <a:srgbClr val="FFFFFF"/>
                </a:highlight>
                <a:latin typeface="Roboto Light"/>
                <a:ea typeface="Roboto Light"/>
                <a:cs typeface="Roboto Light"/>
              </a:rPr>
              <a:t> del </a:t>
            </a:r>
            <a:r>
              <a:rPr lang="en-US" sz="1400" dirty="0" err="1">
                <a:solidFill>
                  <a:srgbClr val="070333"/>
                </a:solidFill>
                <a:highlight>
                  <a:srgbClr val="FFFFFF"/>
                </a:highlight>
                <a:latin typeface="Roboto Light"/>
                <a:ea typeface="Roboto Light"/>
                <a:cs typeface="Roboto Light"/>
              </a:rPr>
              <a:t>afiliado</a:t>
            </a:r>
            <a:r>
              <a:rPr lang="en-US" sz="1400" dirty="0">
                <a:solidFill>
                  <a:srgbClr val="070333"/>
                </a:solidFill>
                <a:highlight>
                  <a:srgbClr val="FFFFFF"/>
                </a:highlight>
                <a:latin typeface="Roboto Light"/>
                <a:ea typeface="Roboto Light"/>
                <a:cs typeface="Roboto Light"/>
              </a:rPr>
              <a:t>.</a:t>
            </a:r>
          </a:p>
        </p:txBody>
      </p:sp>
      <p:pic>
        <p:nvPicPr>
          <p:cNvPr id="57" name="Imagen 56">
            <a:extLst>
              <a:ext uri="{FF2B5EF4-FFF2-40B4-BE49-F238E27FC236}">
                <a16:creationId xmlns:a16="http://schemas.microsoft.com/office/drawing/2014/main" id="{BC30E944-CCDE-0648-9BB4-C6767FECED90}"/>
              </a:ext>
            </a:extLst>
          </p:cNvPr>
          <p:cNvPicPr>
            <a:picLocks noChangeAspect="1"/>
          </p:cNvPicPr>
          <p:nvPr/>
        </p:nvPicPr>
        <p:blipFill>
          <a:blip r:embed="rId11"/>
          <a:stretch>
            <a:fillRect/>
          </a:stretch>
        </p:blipFill>
        <p:spPr>
          <a:xfrm>
            <a:off x="1041318" y="5416864"/>
            <a:ext cx="472620" cy="472620"/>
          </a:xfrm>
          <a:prstGeom prst="rect">
            <a:avLst/>
          </a:prstGeom>
        </p:spPr>
      </p:pic>
      <p:sp>
        <p:nvSpPr>
          <p:cNvPr id="35" name="Footer Placeholder 2">
            <a:extLst>
              <a:ext uri="{FF2B5EF4-FFF2-40B4-BE49-F238E27FC236}">
                <a16:creationId xmlns:a16="http://schemas.microsoft.com/office/drawing/2014/main" id="{7C10D41A-9674-AE4E-A83F-671E68E175D7}"/>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10656342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6552414" cy="1070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Estrategia de marketing </a:t>
            </a:r>
          </a:p>
          <a:p>
            <a:r>
              <a:rPr lang="en-US" sz="3600" b="1" dirty="0">
                <a:latin typeface="Arboria Bold" panose="02000000000000000000" pitchFamily="2" charset="77"/>
              </a:rPr>
              <a:t>Haga crecer su negocio de la forma correcta </a:t>
            </a:r>
            <a:endParaRPr lang="en-GB" sz="3600" b="1" dirty="0">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28</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35" name="Footer Placeholder 2">
            <a:extLst>
              <a:ext uri="{FF2B5EF4-FFF2-40B4-BE49-F238E27FC236}">
                <a16:creationId xmlns:a16="http://schemas.microsoft.com/office/drawing/2014/main" id="{7C10D41A-9674-AE4E-A83F-671E68E175D7}"/>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
        <p:nvSpPr>
          <p:cNvPr id="9" name="Google Shape;151;p17">
            <a:extLst>
              <a:ext uri="{FF2B5EF4-FFF2-40B4-BE49-F238E27FC236}">
                <a16:creationId xmlns:a16="http://schemas.microsoft.com/office/drawing/2014/main" id="{39F2233F-6AE4-0A9D-7686-E57F4969B17F}"/>
              </a:ext>
            </a:extLst>
          </p:cNvPr>
          <p:cNvSpPr txBox="1"/>
          <p:nvPr/>
        </p:nvSpPr>
        <p:spPr>
          <a:xfrm>
            <a:off x="1409357" y="2578442"/>
            <a:ext cx="7653670" cy="249237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2000" b="1" dirty="0">
                <a:solidFill>
                  <a:srgbClr val="531AED"/>
                </a:solidFill>
                <a:latin typeface="Roboto" panose="02000000000000000000" pitchFamily="2" charset="0"/>
                <a:ea typeface="Roboto" panose="02000000000000000000" pitchFamily="2" charset="0"/>
                <a:cs typeface="Roboto" panose="02000000000000000000" pitchFamily="2" charset="0"/>
                <a:sym typeface="Arial"/>
              </a:rPr>
              <a:t>El 78% de los </a:t>
            </a:r>
            <a:r>
              <a:rPr lang="en-US" sz="2000" dirty="0">
                <a:solidFill>
                  <a:srgbClr val="070333"/>
                </a:solidFill>
                <a:latin typeface="Roboto Light" panose="02000000000000000000" pitchFamily="2" charset="0"/>
                <a:ea typeface="Roboto Light" panose="02000000000000000000" pitchFamily="2" charset="0"/>
                <a:cs typeface="Roboto Light" panose="02000000000000000000" pitchFamily="2" charset="0"/>
                <a:sym typeface="Arial"/>
              </a:rPr>
              <a:t>consumidores está dispuesto a comprar a una empresa después de haber tenido una experiencia positiva con ella en las redes sociales.</a:t>
            </a:r>
            <a:endParaRPr sz="2000" dirty="0">
              <a:solidFill>
                <a:srgbClr val="070333"/>
              </a:solidFill>
              <a:latin typeface="Roboto Light" panose="02000000000000000000" pitchFamily="2" charset="0"/>
              <a:ea typeface="Roboto Light" panose="02000000000000000000" pitchFamily="2" charset="0"/>
              <a:cs typeface="Roboto Light" panose="02000000000000000000" pitchFamily="2" charset="0"/>
              <a:sym typeface="Calibri"/>
            </a:endParaRPr>
          </a:p>
          <a:p>
            <a:pPr marL="0" marR="0" lvl="0" indent="0" algn="l" rtl="0">
              <a:lnSpc>
                <a:spcPct val="90000"/>
              </a:lnSpc>
              <a:spcBef>
                <a:spcPts val="600"/>
              </a:spcBef>
              <a:spcAft>
                <a:spcPts val="0"/>
              </a:spcAft>
              <a:buNone/>
            </a:pPr>
            <a:r>
              <a:rPr lang="en-US" sz="1200" b="1" dirty="0">
                <a:solidFill>
                  <a:srgbClr val="070333"/>
                </a:solidFill>
                <a:latin typeface="Roboto" panose="02000000000000000000" pitchFamily="2" charset="0"/>
                <a:ea typeface="Roboto" panose="02000000000000000000" pitchFamily="2" charset="0"/>
                <a:cs typeface="Roboto" panose="02000000000000000000" pitchFamily="2" charset="0"/>
                <a:sym typeface="Arial"/>
              </a:rPr>
              <a:t>   </a:t>
            </a:r>
            <a:endParaRPr sz="1200" b="1" dirty="0">
              <a:solidFill>
                <a:srgbClr val="070333"/>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90000"/>
              </a:lnSpc>
              <a:spcBef>
                <a:spcPts val="600"/>
              </a:spcBef>
              <a:spcAft>
                <a:spcPts val="0"/>
              </a:spcAft>
              <a:buNone/>
            </a:pPr>
            <a:r>
              <a:rPr lang="en-US" sz="2000" b="1" dirty="0">
                <a:solidFill>
                  <a:srgbClr val="531AED"/>
                </a:solidFill>
                <a:latin typeface="Roboto" panose="02000000000000000000" pitchFamily="2" charset="0"/>
                <a:ea typeface="Roboto" panose="02000000000000000000" pitchFamily="2" charset="0"/>
                <a:cs typeface="Roboto" panose="02000000000000000000" pitchFamily="2" charset="0"/>
                <a:sym typeface="Arial"/>
              </a:rPr>
              <a:t>El 68% de los </a:t>
            </a:r>
            <a:r>
              <a:rPr lang="en-US" sz="2000" dirty="0">
                <a:solidFill>
                  <a:srgbClr val="070333"/>
                </a:solidFill>
                <a:latin typeface="Roboto Light" panose="02000000000000000000" pitchFamily="2" charset="0"/>
                <a:ea typeface="Roboto Light" panose="02000000000000000000" pitchFamily="2" charset="0"/>
                <a:cs typeface="Roboto Light" panose="02000000000000000000" pitchFamily="2" charset="0"/>
                <a:sym typeface="Arial"/>
              </a:rPr>
              <a:t>consumidores está de acuerdo en que las redes sociales les permiten interactuar con marcas y empresas</a:t>
            </a:r>
            <a:endParaRPr sz="2000" dirty="0">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rtl="0">
              <a:lnSpc>
                <a:spcPct val="90000"/>
              </a:lnSpc>
              <a:spcBef>
                <a:spcPts val="600"/>
              </a:spcBef>
              <a:spcAft>
                <a:spcPts val="0"/>
              </a:spcAft>
              <a:buNone/>
            </a:pPr>
            <a:r>
              <a:rPr lang="en-US" sz="1200" b="1" dirty="0">
                <a:solidFill>
                  <a:srgbClr val="070333"/>
                </a:solidFill>
                <a:latin typeface="Roboto" panose="02000000000000000000" pitchFamily="2" charset="0"/>
                <a:ea typeface="Roboto" panose="02000000000000000000" pitchFamily="2" charset="0"/>
                <a:cs typeface="Roboto" panose="02000000000000000000" pitchFamily="2" charset="0"/>
                <a:sym typeface="Arial"/>
              </a:rPr>
              <a:t>    </a:t>
            </a:r>
            <a:endParaRPr sz="1200" b="1" dirty="0">
              <a:solidFill>
                <a:srgbClr val="070333"/>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0" algn="l" rtl="0">
              <a:lnSpc>
                <a:spcPct val="90000"/>
              </a:lnSpc>
              <a:spcBef>
                <a:spcPts val="600"/>
              </a:spcBef>
              <a:spcAft>
                <a:spcPts val="0"/>
              </a:spcAft>
              <a:buNone/>
            </a:pPr>
            <a:r>
              <a:rPr lang="en-US" sz="2000" b="1" dirty="0">
                <a:solidFill>
                  <a:srgbClr val="531AED"/>
                </a:solidFill>
                <a:latin typeface="Roboto" panose="02000000000000000000" pitchFamily="2" charset="0"/>
                <a:ea typeface="Roboto" panose="02000000000000000000" pitchFamily="2" charset="0"/>
                <a:cs typeface="Roboto" panose="02000000000000000000" pitchFamily="2" charset="0"/>
                <a:sym typeface="Arial"/>
              </a:rPr>
              <a:t>El 55% </a:t>
            </a:r>
            <a:r>
              <a:rPr lang="en-US" sz="2000" dirty="0">
                <a:solidFill>
                  <a:srgbClr val="070333"/>
                </a:solidFill>
                <a:latin typeface="Roboto Light" panose="02000000000000000000" pitchFamily="2" charset="0"/>
                <a:ea typeface="Roboto Light" panose="02000000000000000000" pitchFamily="2" charset="0"/>
                <a:cs typeface="Roboto Light" panose="02000000000000000000" pitchFamily="2" charset="0"/>
                <a:sym typeface="Arial"/>
              </a:rPr>
              <a:t>de los consumidores conoce nuevas marcas a través de las redes sociales</a:t>
            </a:r>
            <a:endParaRPr sz="2000" dirty="0">
              <a:latin typeface="Roboto Light" panose="02000000000000000000" pitchFamily="2" charset="0"/>
              <a:ea typeface="Roboto Light" panose="02000000000000000000" pitchFamily="2" charset="0"/>
              <a:cs typeface="Roboto Light" panose="02000000000000000000" pitchFamily="2" charset="0"/>
            </a:endParaRPr>
          </a:p>
          <a:p>
            <a:pPr marL="0" marR="0" lvl="0" indent="120650" algn="l" rtl="0">
              <a:lnSpc>
                <a:spcPct val="90000"/>
              </a:lnSpc>
              <a:spcBef>
                <a:spcPts val="600"/>
              </a:spcBef>
              <a:spcAft>
                <a:spcPts val="0"/>
              </a:spcAft>
              <a:buClr>
                <a:schemeClr val="dk1"/>
              </a:buClr>
              <a:buSzPts val="1900"/>
              <a:buFont typeface="Arial"/>
              <a:buNone/>
            </a:pPr>
            <a:endParaRPr sz="2000" b="1" dirty="0">
              <a:solidFill>
                <a:schemeClr val="dk1"/>
              </a:solidFill>
              <a:latin typeface="Roboto" panose="02000000000000000000" pitchFamily="2" charset="0"/>
              <a:ea typeface="Roboto" panose="02000000000000000000" pitchFamily="2" charset="0"/>
              <a:cs typeface="Roboto" panose="02000000000000000000" pitchFamily="2" charset="0"/>
              <a:sym typeface="Arial"/>
            </a:endParaRPr>
          </a:p>
          <a:p>
            <a:pPr marL="0" marR="0" lvl="0" indent="120650" algn="l" rtl="0">
              <a:lnSpc>
                <a:spcPct val="90000"/>
              </a:lnSpc>
              <a:spcBef>
                <a:spcPts val="600"/>
              </a:spcBef>
              <a:spcAft>
                <a:spcPts val="0"/>
              </a:spcAft>
              <a:buClr>
                <a:schemeClr val="dk1"/>
              </a:buClr>
              <a:buSzPts val="1900"/>
              <a:buFont typeface="Arial"/>
              <a:buNone/>
            </a:pPr>
            <a:endParaRPr sz="2000" b="1" dirty="0">
              <a:solidFill>
                <a:schemeClr val="dk1"/>
              </a:solidFill>
              <a:latin typeface="Roboto" panose="02000000000000000000" pitchFamily="2" charset="0"/>
              <a:ea typeface="Roboto" panose="02000000000000000000" pitchFamily="2" charset="0"/>
              <a:cs typeface="Roboto" panose="02000000000000000000" pitchFamily="2" charset="0"/>
              <a:sym typeface="Calibri"/>
            </a:endParaRPr>
          </a:p>
        </p:txBody>
      </p:sp>
      <p:sp>
        <p:nvSpPr>
          <p:cNvPr id="8" name="Title 1">
            <a:extLst>
              <a:ext uri="{FF2B5EF4-FFF2-40B4-BE49-F238E27FC236}">
                <a16:creationId xmlns:a16="http://schemas.microsoft.com/office/drawing/2014/main" id="{DE9BB179-5962-1F4A-8A5E-1FE434F84608}"/>
              </a:ext>
            </a:extLst>
          </p:cNvPr>
          <p:cNvSpPr txBox="1">
            <a:spLocks/>
          </p:cNvSpPr>
          <p:nvPr/>
        </p:nvSpPr>
        <p:spPr>
          <a:xfrm>
            <a:off x="838200" y="5285634"/>
            <a:ext cx="11041912" cy="1070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531AED"/>
                </a:solidFill>
                <a:latin typeface="Arboria Bold" panose="02000000000000000000" pitchFamily="2" charset="77"/>
              </a:rPr>
              <a:t>Top #3 </a:t>
            </a:r>
            <a:r>
              <a:rPr lang="en-US" sz="3200" b="1" dirty="0">
                <a:latin typeface="Arboria Bold" panose="02000000000000000000" pitchFamily="2" charset="77"/>
              </a:rPr>
              <a:t>Datos interesantes sobre las redes sociales</a:t>
            </a:r>
          </a:p>
          <a:p>
            <a:endParaRPr lang="en-US" sz="3200" b="1" dirty="0">
              <a:solidFill>
                <a:srgbClr val="531AED"/>
              </a:solidFill>
              <a:latin typeface="Arboria Bold" panose="02000000000000000000" pitchFamily="2" charset="77"/>
            </a:endParaRPr>
          </a:p>
        </p:txBody>
      </p:sp>
      <p:cxnSp>
        <p:nvCxnSpPr>
          <p:cNvPr id="3" name="Conector recto 19">
            <a:extLst>
              <a:ext uri="{FF2B5EF4-FFF2-40B4-BE49-F238E27FC236}">
                <a16:creationId xmlns:a16="http://schemas.microsoft.com/office/drawing/2014/main" id="{C0426DE2-604D-9F8C-DE47-DEC116E0511A}"/>
              </a:ext>
            </a:extLst>
          </p:cNvPr>
          <p:cNvCxnSpPr>
            <a:cxnSpLocks/>
          </p:cNvCxnSpPr>
          <p:nvPr/>
        </p:nvCxnSpPr>
        <p:spPr>
          <a:xfrm>
            <a:off x="1103066" y="2732331"/>
            <a:ext cx="0" cy="2027850"/>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4" name="Rectángulo redondeado 30">
            <a:extLst>
              <a:ext uri="{FF2B5EF4-FFF2-40B4-BE49-F238E27FC236}">
                <a16:creationId xmlns:a16="http://schemas.microsoft.com/office/drawing/2014/main" id="{FD30A71B-0D82-BB42-1DC1-6068AB06DC41}"/>
              </a:ext>
            </a:extLst>
          </p:cNvPr>
          <p:cNvSpPr/>
          <p:nvPr/>
        </p:nvSpPr>
        <p:spPr>
          <a:xfrm>
            <a:off x="949177" y="2578442"/>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5" name="Rectángulo redondeado 31">
            <a:extLst>
              <a:ext uri="{FF2B5EF4-FFF2-40B4-BE49-F238E27FC236}">
                <a16:creationId xmlns:a16="http://schemas.microsoft.com/office/drawing/2014/main" id="{741A9C2E-C1E5-3A80-5770-BD06CC0AD64C}"/>
              </a:ext>
            </a:extLst>
          </p:cNvPr>
          <p:cNvSpPr/>
          <p:nvPr/>
        </p:nvSpPr>
        <p:spPr>
          <a:xfrm>
            <a:off x="949177" y="3760486"/>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6" name="Rectángulo redondeado 32">
            <a:extLst>
              <a:ext uri="{FF2B5EF4-FFF2-40B4-BE49-F238E27FC236}">
                <a16:creationId xmlns:a16="http://schemas.microsoft.com/office/drawing/2014/main" id="{94DCD4BB-35C7-080B-197D-B47887906170}"/>
              </a:ext>
            </a:extLst>
          </p:cNvPr>
          <p:cNvSpPr/>
          <p:nvPr/>
        </p:nvSpPr>
        <p:spPr>
          <a:xfrm>
            <a:off x="949177" y="4606292"/>
            <a:ext cx="307778" cy="30777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0" name="Obraz 9" descr="Obraz zawierający tekst&#10;&#10;Opis wygenerowany automatycznie">
            <a:extLst>
              <a:ext uri="{FF2B5EF4-FFF2-40B4-BE49-F238E27FC236}">
                <a16:creationId xmlns:a16="http://schemas.microsoft.com/office/drawing/2014/main" id="{CF09157F-EBE4-2D1E-B03F-C89AF44B02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15429" y="1185273"/>
            <a:ext cx="2583649" cy="3874653"/>
          </a:xfrm>
          <a:prstGeom prst="rect">
            <a:avLst/>
          </a:prstGeom>
        </p:spPr>
      </p:pic>
    </p:spTree>
    <p:extLst>
      <p:ext uri="{BB962C8B-B14F-4D97-AF65-F5344CB8AC3E}">
        <p14:creationId xmlns:p14="http://schemas.microsoft.com/office/powerpoint/2010/main" val="2269733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ADB9EA2-ECE3-E541-AB74-15C9B8D83306}"/>
              </a:ext>
            </a:extLst>
          </p:cNvPr>
          <p:cNvGrpSpPr/>
          <p:nvPr/>
        </p:nvGrpSpPr>
        <p:grpSpPr>
          <a:xfrm>
            <a:off x="2759528" y="2237021"/>
            <a:ext cx="6672943" cy="2383958"/>
            <a:chOff x="2759528" y="2021123"/>
            <a:chExt cx="6672943" cy="2383958"/>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021123"/>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Motor de reservas</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759535"/>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Motor de reservas</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497947"/>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Motor de reservas</a:t>
              </a:r>
            </a:p>
          </p:txBody>
        </p:sp>
      </p:gr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89893CBA-3BB1-7E4F-A73F-C6438782684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29</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10" name="Footer Placeholder 2">
            <a:extLst>
              <a:ext uri="{FF2B5EF4-FFF2-40B4-BE49-F238E27FC236}">
                <a16:creationId xmlns:a16="http://schemas.microsoft.com/office/drawing/2014/main" id="{9802FA8C-3D73-1945-AE17-22D520DE1B27}"/>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42827991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CD8FB-AC0C-4318-94E5-6E0F24A50D6B}"/>
              </a:ext>
            </a:extLst>
          </p:cNvPr>
          <p:cNvSpPr>
            <a:spLocks noGrp="1"/>
          </p:cNvSpPr>
          <p:nvPr>
            <p:ph type="title"/>
          </p:nvPr>
        </p:nvSpPr>
        <p:spPr>
          <a:xfrm>
            <a:off x="838200" y="1172038"/>
            <a:ext cx="4724400" cy="694150"/>
          </a:xfrm>
        </p:spPr>
        <p:txBody>
          <a:bodyPr>
            <a:normAutofit fontScale="90000"/>
          </a:bodyPr>
          <a:lstStyle/>
          <a:p>
            <a:r>
              <a:rPr lang="en-US" sz="4000" b="1" dirty="0">
                <a:solidFill>
                  <a:srgbClr val="070333"/>
                </a:solidFill>
                <a:latin typeface="Arboria Bold" panose="02000000000000000000" pitchFamily="2" charset="77"/>
              </a:rPr>
              <a:t>Qué es el </a:t>
            </a:r>
            <a:r>
              <a:rPr lang="en-US" sz="4000" b="1" dirty="0">
                <a:solidFill>
                  <a:srgbClr val="531AED"/>
                </a:solidFill>
                <a:latin typeface="Arboria Bold" panose="02000000000000000000" pitchFamily="2" charset="77"/>
              </a:rPr>
              <a:t>estilo de vida </a:t>
            </a:r>
            <a:r>
              <a:rPr lang="en-US" sz="4000" b="1" dirty="0" err="1">
                <a:solidFill>
                  <a:srgbClr val="070333"/>
                </a:solidFill>
                <a:latin typeface="Arboria Bold" panose="02000000000000000000" pitchFamily="2" charset="77"/>
              </a:rPr>
              <a:t>Truvvi</a:t>
            </a:r>
            <a:endParaRPr lang="en-GB" sz="4000" b="1" dirty="0">
              <a:solidFill>
                <a:srgbClr val="531AED"/>
              </a:solidFill>
              <a:latin typeface="Arboria Bold" panose="02000000000000000000" pitchFamily="2" charset="77"/>
            </a:endParaRPr>
          </a:p>
        </p:txBody>
      </p:sp>
      <p:sp>
        <p:nvSpPr>
          <p:cNvPr id="3" name="Content Placeholder 2">
            <a:extLst>
              <a:ext uri="{FF2B5EF4-FFF2-40B4-BE49-F238E27FC236}">
                <a16:creationId xmlns:a16="http://schemas.microsoft.com/office/drawing/2014/main" id="{603F81FB-3201-4F40-B7A4-AD227B8D86D7}"/>
              </a:ext>
            </a:extLst>
          </p:cNvPr>
          <p:cNvSpPr>
            <a:spLocks noGrp="1"/>
          </p:cNvSpPr>
          <p:nvPr>
            <p:ph idx="1"/>
          </p:nvPr>
        </p:nvSpPr>
        <p:spPr>
          <a:xfrm>
            <a:off x="1427053" y="5421038"/>
            <a:ext cx="4327571" cy="307177"/>
          </a:xfrm>
        </p:spPr>
        <p:txBody>
          <a:bodyPr>
            <a:noAutofit/>
          </a:bodyPr>
          <a:lstStyle/>
          <a:p>
            <a:pPr marL="0" indent="0">
              <a:buNone/>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Ofertas que prometen ahorro</a:t>
            </a:r>
          </a:p>
        </p:txBody>
      </p:sp>
      <p:pic>
        <p:nvPicPr>
          <p:cNvPr id="10" name="Imagen 9">
            <a:extLst>
              <a:ext uri="{FF2B5EF4-FFF2-40B4-BE49-F238E27FC236}">
                <a16:creationId xmlns:a16="http://schemas.microsoft.com/office/drawing/2014/main" id="{6A0DCF27-27F9-FD48-B67A-EC0BDE9E7D3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96492" y="346934"/>
            <a:ext cx="5556860" cy="6164132"/>
          </a:xfrm>
          <a:prstGeom prst="rect">
            <a:avLst/>
          </a:prstGeom>
        </p:spPr>
      </p:pic>
      <p:pic>
        <p:nvPicPr>
          <p:cNvPr id="28" name="Graphic 4">
            <a:extLst>
              <a:ext uri="{FF2B5EF4-FFF2-40B4-BE49-F238E27FC236}">
                <a16:creationId xmlns:a16="http://schemas.microsoft.com/office/drawing/2014/main" id="{EF1668F5-83F3-574D-8421-52B90DD57B7B}"/>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783634" y="593265"/>
            <a:ext cx="790402" cy="331074"/>
          </a:xfrm>
          <a:prstGeom prst="rect">
            <a:avLst/>
          </a:prstGeom>
        </p:spPr>
      </p:pic>
      <p:sp>
        <p:nvSpPr>
          <p:cNvPr id="11" name="Rectángulo redondeado 10">
            <a:extLst>
              <a:ext uri="{FF2B5EF4-FFF2-40B4-BE49-F238E27FC236}">
                <a16:creationId xmlns:a16="http://schemas.microsoft.com/office/drawing/2014/main" id="{77F625D7-21D5-E146-AEA3-4B0CADC39DF2}"/>
              </a:ext>
            </a:extLst>
          </p:cNvPr>
          <p:cNvSpPr/>
          <p:nvPr/>
        </p:nvSpPr>
        <p:spPr>
          <a:xfrm>
            <a:off x="913505" y="2663784"/>
            <a:ext cx="392400" cy="392400"/>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16" name="Imagen 15">
            <a:extLst>
              <a:ext uri="{FF2B5EF4-FFF2-40B4-BE49-F238E27FC236}">
                <a16:creationId xmlns:a16="http://schemas.microsoft.com/office/drawing/2014/main" id="{57839EEA-78B6-294D-81D0-BD26CBB6903B}"/>
              </a:ext>
            </a:extLst>
          </p:cNvPr>
          <p:cNvPicPr>
            <a:picLocks noChangeAspect="1"/>
          </p:cNvPicPr>
          <p:nvPr/>
        </p:nvPicPr>
        <p:blipFill>
          <a:blip r:embed="rId6"/>
          <a:stretch>
            <a:fillRect/>
          </a:stretch>
        </p:blipFill>
        <p:spPr>
          <a:xfrm>
            <a:off x="1012062" y="2761706"/>
            <a:ext cx="196017" cy="199338"/>
          </a:xfrm>
          <a:prstGeom prst="rect">
            <a:avLst/>
          </a:prstGeom>
        </p:spPr>
      </p:pic>
      <p:sp>
        <p:nvSpPr>
          <p:cNvPr id="29" name="Rectángulo redondeado 28">
            <a:extLst>
              <a:ext uri="{FF2B5EF4-FFF2-40B4-BE49-F238E27FC236}">
                <a16:creationId xmlns:a16="http://schemas.microsoft.com/office/drawing/2014/main" id="{29E0FDC4-F708-F04B-AEE6-4066ACA0729B}"/>
              </a:ext>
            </a:extLst>
          </p:cNvPr>
          <p:cNvSpPr/>
          <p:nvPr/>
        </p:nvSpPr>
        <p:spPr>
          <a:xfrm>
            <a:off x="913505" y="3557820"/>
            <a:ext cx="392400" cy="392400"/>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5" name="Grupo 4">
            <a:extLst>
              <a:ext uri="{FF2B5EF4-FFF2-40B4-BE49-F238E27FC236}">
                <a16:creationId xmlns:a16="http://schemas.microsoft.com/office/drawing/2014/main" id="{7588943A-7EE1-114A-B390-7D5814967842}"/>
              </a:ext>
            </a:extLst>
          </p:cNvPr>
          <p:cNvGrpSpPr/>
          <p:nvPr/>
        </p:nvGrpSpPr>
        <p:grpSpPr>
          <a:xfrm>
            <a:off x="1005865" y="3505488"/>
            <a:ext cx="5145587" cy="523220"/>
            <a:chOff x="1005865" y="3196583"/>
            <a:chExt cx="5145587" cy="523220"/>
          </a:xfrm>
        </p:grpSpPr>
        <p:sp>
          <p:nvSpPr>
            <p:cNvPr id="7" name="CuadroTexto 6">
              <a:extLst>
                <a:ext uri="{FF2B5EF4-FFF2-40B4-BE49-F238E27FC236}">
                  <a16:creationId xmlns:a16="http://schemas.microsoft.com/office/drawing/2014/main" id="{FE37BB95-64FA-E04D-9DD5-14CE0CDC0911}"/>
                </a:ext>
              </a:extLst>
            </p:cNvPr>
            <p:cNvSpPr txBox="1"/>
            <p:nvPr/>
          </p:nvSpPr>
          <p:spPr>
            <a:xfrm>
              <a:off x="1427053" y="3196583"/>
              <a:ext cx="4724399" cy="523220"/>
            </a:xfrm>
            <a:prstGeom prst="rect">
              <a:avLst/>
            </a:prstGeom>
            <a:noFill/>
          </p:spPr>
          <p:txBody>
            <a:bodyPr wrap="square">
              <a:spAutoFit/>
            </a:bodyPr>
            <a:lstStyle/>
            <a:p>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Truvvi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Lifestyle ofrece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increíbles ventajas </a:t>
              </a:r>
            </a:p>
            <a:p>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 sus miembros </a:t>
              </a:r>
            </a:p>
          </p:txBody>
        </p:sp>
        <p:pic>
          <p:nvPicPr>
            <p:cNvPr id="20" name="Imagen 19">
              <a:extLst>
                <a:ext uri="{FF2B5EF4-FFF2-40B4-BE49-F238E27FC236}">
                  <a16:creationId xmlns:a16="http://schemas.microsoft.com/office/drawing/2014/main" id="{7AAF5E6C-B01F-E54A-9219-0872838E749B}"/>
                </a:ext>
              </a:extLst>
            </p:cNvPr>
            <p:cNvPicPr>
              <a:picLocks noChangeAspect="1"/>
            </p:cNvPicPr>
            <p:nvPr/>
          </p:nvPicPr>
          <p:blipFill>
            <a:blip r:embed="rId7"/>
            <a:stretch>
              <a:fillRect/>
            </a:stretch>
          </p:blipFill>
          <p:spPr>
            <a:xfrm>
              <a:off x="1005865" y="3345446"/>
              <a:ext cx="208959" cy="199339"/>
            </a:xfrm>
            <a:prstGeom prst="rect">
              <a:avLst/>
            </a:prstGeom>
          </p:spPr>
        </p:pic>
      </p:grpSp>
      <p:sp>
        <p:nvSpPr>
          <p:cNvPr id="30" name="Rectángulo redondeado 29">
            <a:extLst>
              <a:ext uri="{FF2B5EF4-FFF2-40B4-BE49-F238E27FC236}">
                <a16:creationId xmlns:a16="http://schemas.microsoft.com/office/drawing/2014/main" id="{B91272F6-5EB8-894A-B79E-05409E26FB78}"/>
              </a:ext>
            </a:extLst>
          </p:cNvPr>
          <p:cNvSpPr/>
          <p:nvPr/>
        </p:nvSpPr>
        <p:spPr>
          <a:xfrm>
            <a:off x="913505" y="4483751"/>
            <a:ext cx="392400" cy="392400"/>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9" name="Grupo 8">
            <a:extLst>
              <a:ext uri="{FF2B5EF4-FFF2-40B4-BE49-F238E27FC236}">
                <a16:creationId xmlns:a16="http://schemas.microsoft.com/office/drawing/2014/main" id="{28DB269F-9C8C-974A-A919-1D1E0DC99F26}"/>
              </a:ext>
            </a:extLst>
          </p:cNvPr>
          <p:cNvGrpSpPr/>
          <p:nvPr/>
        </p:nvGrpSpPr>
        <p:grpSpPr>
          <a:xfrm>
            <a:off x="1000997" y="4418341"/>
            <a:ext cx="4114586" cy="523220"/>
            <a:chOff x="1000997" y="4169036"/>
            <a:chExt cx="4114586" cy="523220"/>
          </a:xfrm>
        </p:grpSpPr>
        <p:sp>
          <p:nvSpPr>
            <p:cNvPr id="8" name="CuadroTexto 7">
              <a:extLst>
                <a:ext uri="{FF2B5EF4-FFF2-40B4-BE49-F238E27FC236}">
                  <a16:creationId xmlns:a16="http://schemas.microsoft.com/office/drawing/2014/main" id="{5A1F970F-4200-E244-81FD-58759622856E}"/>
                </a:ext>
              </a:extLst>
            </p:cNvPr>
            <p:cNvSpPr txBox="1"/>
            <p:nvPr/>
          </p:nvSpPr>
          <p:spPr>
            <a:xfrm>
              <a:off x="1427053" y="4169036"/>
              <a:ext cx="3688530" cy="523220"/>
            </a:xfrm>
            <a:prstGeom prst="rect">
              <a:avLst/>
            </a:prstGeom>
            <a:noFill/>
          </p:spPr>
          <p:txBody>
            <a:bodyPr wrap="square">
              <a:spAutoFit/>
            </a:bodyPr>
            <a:lstStyle/>
            <a:p>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Truvvi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Lifestyle es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viajar, vivir experiencias, aventuras y actividades.</a:t>
              </a:r>
            </a:p>
          </p:txBody>
        </p:sp>
        <p:pic>
          <p:nvPicPr>
            <p:cNvPr id="24" name="Imagen 23">
              <a:extLst>
                <a:ext uri="{FF2B5EF4-FFF2-40B4-BE49-F238E27FC236}">
                  <a16:creationId xmlns:a16="http://schemas.microsoft.com/office/drawing/2014/main" id="{6C20DA55-92D5-DC44-992A-643E359946AB}"/>
                </a:ext>
              </a:extLst>
            </p:cNvPr>
            <p:cNvPicPr>
              <a:picLocks noChangeAspect="1"/>
            </p:cNvPicPr>
            <p:nvPr/>
          </p:nvPicPr>
          <p:blipFill>
            <a:blip r:embed="rId8"/>
            <a:stretch>
              <a:fillRect/>
            </a:stretch>
          </p:blipFill>
          <p:spPr>
            <a:xfrm>
              <a:off x="1000997" y="4349636"/>
              <a:ext cx="220255" cy="171759"/>
            </a:xfrm>
            <a:prstGeom prst="rect">
              <a:avLst/>
            </a:prstGeom>
          </p:spPr>
        </p:pic>
      </p:grpSp>
      <p:sp>
        <p:nvSpPr>
          <p:cNvPr id="31" name="Rectángulo redondeado 30">
            <a:extLst>
              <a:ext uri="{FF2B5EF4-FFF2-40B4-BE49-F238E27FC236}">
                <a16:creationId xmlns:a16="http://schemas.microsoft.com/office/drawing/2014/main" id="{35B65E87-6D84-A344-B8EB-1AD2F8D643B5}"/>
              </a:ext>
            </a:extLst>
          </p:cNvPr>
          <p:cNvSpPr/>
          <p:nvPr/>
        </p:nvSpPr>
        <p:spPr>
          <a:xfrm>
            <a:off x="913505" y="5378426"/>
            <a:ext cx="392400" cy="392400"/>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27" name="Imagen 26">
            <a:extLst>
              <a:ext uri="{FF2B5EF4-FFF2-40B4-BE49-F238E27FC236}">
                <a16:creationId xmlns:a16="http://schemas.microsoft.com/office/drawing/2014/main" id="{674A3715-2035-4A4C-99B5-37E615925750}"/>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026448" y="5465112"/>
            <a:ext cx="167787" cy="219033"/>
          </a:xfrm>
          <a:prstGeom prst="rect">
            <a:avLst/>
          </a:prstGeom>
        </p:spPr>
      </p:pic>
      <p:sp>
        <p:nvSpPr>
          <p:cNvPr id="21" name="Marcador de número de diapositiva 6">
            <a:extLst>
              <a:ext uri="{FF2B5EF4-FFF2-40B4-BE49-F238E27FC236}">
                <a16:creationId xmlns:a16="http://schemas.microsoft.com/office/drawing/2014/main" id="{A40D5DAF-DE96-ED4A-9C93-D1805B2FCCE7}"/>
              </a:ext>
            </a:extLst>
          </p:cNvPr>
          <p:cNvSpPr>
            <a:spLocks noGrp="1"/>
          </p:cNvSpPr>
          <p:nvPr>
            <p:ph type="sldNum" sz="quarter" idx="12"/>
          </p:nvPr>
        </p:nvSpPr>
        <p:spPr>
          <a:xfrm>
            <a:off x="8830836" y="6145941"/>
            <a:ext cx="2743200" cy="365125"/>
          </a:xfrm>
        </p:spPr>
        <p:txBody>
          <a:bodyPr/>
          <a:lstStyle/>
          <a:p>
            <a:fld id="{F70E5419-BB40-42BB-AF03-163354A2DE49}" type="slidenum">
              <a:rPr lang="en-GB" smtClean="0">
                <a:solidFill>
                  <a:schemeClr val="bg1"/>
                </a:solidFill>
                <a:latin typeface="Roboto" panose="02000000000000000000" pitchFamily="2" charset="0"/>
                <a:ea typeface="Roboto" panose="02000000000000000000" pitchFamily="2" charset="0"/>
                <a:cs typeface="Roboto" panose="02000000000000000000" pitchFamily="2" charset="0"/>
              </a:rPr>
              <a:t>3</a:t>
            </a:fld>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4" name="Footer Placeholder 3">
            <a:extLst>
              <a:ext uri="{FF2B5EF4-FFF2-40B4-BE49-F238E27FC236}">
                <a16:creationId xmlns:a16="http://schemas.microsoft.com/office/drawing/2014/main" id="{A2031018-5637-412B-AB20-112A00289E3A}"/>
              </a:ext>
            </a:extLst>
          </p:cNvPr>
          <p:cNvSpPr>
            <a:spLocks noGrp="1"/>
          </p:cNvSpPr>
          <p:nvPr>
            <p:ph type="ftr" sz="quarter" idx="11"/>
          </p:nvPr>
        </p:nvSpPr>
        <p:spPr>
          <a:xfrm>
            <a:off x="150472" y="6207692"/>
            <a:ext cx="6021188" cy="365125"/>
          </a:xfrm>
        </p:spPr>
        <p:txBody>
          <a:bodyPr/>
          <a:lstStyle/>
          <a:p>
            <a:r>
              <a:rPr lang="en-US" dirty="0"/>
              <a:t>Sólo para fines de formación - No para distribución pública o externa</a:t>
            </a:r>
            <a:endParaRPr lang="en-GB" dirty="0"/>
          </a:p>
        </p:txBody>
      </p:sp>
      <p:sp>
        <p:nvSpPr>
          <p:cNvPr id="12" name="CuadroTexto 6">
            <a:extLst>
              <a:ext uri="{FF2B5EF4-FFF2-40B4-BE49-F238E27FC236}">
                <a16:creationId xmlns:a16="http://schemas.microsoft.com/office/drawing/2014/main" id="{BD833862-8A82-448A-AB81-0A970EC45D17}"/>
              </a:ext>
            </a:extLst>
          </p:cNvPr>
          <p:cNvSpPr txBox="1"/>
          <p:nvPr/>
        </p:nvSpPr>
        <p:spPr>
          <a:xfrm>
            <a:off x="1427052" y="2619044"/>
            <a:ext cx="4724399" cy="523220"/>
          </a:xfrm>
          <a:prstGeom prst="rect">
            <a:avLst/>
          </a:prstGeom>
          <a:noFill/>
        </p:spPr>
        <p:txBody>
          <a:bodyPr wrap="square">
            <a:spAutoFit/>
          </a:bodyPr>
          <a:lstStyle/>
          <a:p>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Truvvi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Lifestyle es un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servicio de viajes y estilo de vida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para particulares.</a:t>
            </a:r>
          </a:p>
        </p:txBody>
      </p:sp>
    </p:spTree>
    <p:extLst>
      <p:ext uri="{BB962C8B-B14F-4D97-AF65-F5344CB8AC3E}">
        <p14:creationId xmlns:p14="http://schemas.microsoft.com/office/powerpoint/2010/main" val="19184108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6903361" cy="1070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Un motor de reservas exclusivo</a:t>
            </a:r>
            <a:br>
              <a:rPr lang="en-US" sz="3600" b="1" dirty="0">
                <a:solidFill>
                  <a:srgbClr val="070333"/>
                </a:solidFill>
                <a:latin typeface="Arboria Bold" panose="02000000000000000000" pitchFamily="2" charset="77"/>
              </a:rPr>
            </a:br>
            <a:r>
              <a:rPr lang="en-US" sz="3600" b="1" dirty="0">
                <a:solidFill>
                  <a:srgbClr val="531AED"/>
                </a:solidFill>
                <a:latin typeface="Arboria Bold" panose="02000000000000000000" pitchFamily="2" charset="77"/>
              </a:rPr>
              <a:t>sólo para socios</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30</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35" name="Grupo 34">
            <a:extLst>
              <a:ext uri="{FF2B5EF4-FFF2-40B4-BE49-F238E27FC236}">
                <a16:creationId xmlns:a16="http://schemas.microsoft.com/office/drawing/2014/main" id="{133D819E-D8F7-6E45-9F86-699261B587AC}"/>
              </a:ext>
            </a:extLst>
          </p:cNvPr>
          <p:cNvGrpSpPr/>
          <p:nvPr/>
        </p:nvGrpSpPr>
        <p:grpSpPr>
          <a:xfrm>
            <a:off x="838200" y="1995055"/>
            <a:ext cx="5099540" cy="4361295"/>
            <a:chOff x="838200" y="2034188"/>
            <a:chExt cx="5099540" cy="3672999"/>
          </a:xfrm>
        </p:grpSpPr>
        <p:sp>
          <p:nvSpPr>
            <p:cNvPr id="37" name="Title 1">
              <a:extLst>
                <a:ext uri="{FF2B5EF4-FFF2-40B4-BE49-F238E27FC236}">
                  <a16:creationId xmlns:a16="http://schemas.microsoft.com/office/drawing/2014/main" id="{E2744BD3-8913-5441-BF79-E99E8870D05A}"/>
                </a:ext>
              </a:extLst>
            </p:cNvPr>
            <p:cNvSpPr txBox="1">
              <a:spLocks/>
            </p:cNvSpPr>
            <p:nvPr/>
          </p:nvSpPr>
          <p:spPr>
            <a:xfrm>
              <a:off x="838200" y="2034188"/>
              <a:ext cx="4971757"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1AED"/>
                  </a:solidFill>
                  <a:latin typeface="Arboria Bold" panose="02000000000000000000" pitchFamily="2" charset="77"/>
                </a:rPr>
                <a:t>Portal de reservas </a:t>
              </a:r>
              <a:r>
                <a:rPr lang="en-US" sz="2400" b="1" dirty="0">
                  <a:solidFill>
                    <a:srgbClr val="070333"/>
                  </a:solidFill>
                  <a:latin typeface="Arboria Bold" panose="02000000000000000000" pitchFamily="2" charset="77"/>
                </a:rPr>
                <a:t>Truvvi Lifestyle</a:t>
              </a:r>
            </a:p>
          </p:txBody>
        </p:sp>
        <p:sp>
          <p:nvSpPr>
            <p:cNvPr id="38" name="CuadroTexto 37">
              <a:extLst>
                <a:ext uri="{FF2B5EF4-FFF2-40B4-BE49-F238E27FC236}">
                  <a16:creationId xmlns:a16="http://schemas.microsoft.com/office/drawing/2014/main" id="{44CDC097-E93D-164B-90FC-A2AC9B1863DC}"/>
                </a:ext>
              </a:extLst>
            </p:cNvPr>
            <p:cNvSpPr txBox="1"/>
            <p:nvPr/>
          </p:nvSpPr>
          <p:spPr>
            <a:xfrm>
              <a:off x="838200" y="2676688"/>
              <a:ext cx="4971757" cy="440646"/>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Acceso exclusivo </a:t>
              </a: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para buscar y </a:t>
              </a:r>
              <a:r>
                <a:rPr lang="en-US" sz="1400" dirty="0" err="1">
                  <a:solidFill>
                    <a:srgbClr val="070333"/>
                  </a:solidFill>
                  <a:latin typeface="Roboto Light" panose="02000000000000000000" pitchFamily="2" charset="0"/>
                  <a:ea typeface="Roboto Light" panose="02000000000000000000" pitchFamily="2" charset="0"/>
                  <a:cs typeface="Roboto Medium" panose="02000000000000000000" pitchFamily="2" charset="0"/>
                </a:rPr>
                <a:t>comparar</a:t>
              </a: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 miles              de millones de precios de billetes de avión en tiempo real</a:t>
              </a:r>
              <a:endPar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2" name="CuadroTexto 41">
              <a:extLst>
                <a:ext uri="{FF2B5EF4-FFF2-40B4-BE49-F238E27FC236}">
                  <a16:creationId xmlns:a16="http://schemas.microsoft.com/office/drawing/2014/main" id="{B1F0C133-02A1-264C-A14B-6830909CB233}"/>
                </a:ext>
              </a:extLst>
            </p:cNvPr>
            <p:cNvSpPr txBox="1"/>
            <p:nvPr/>
          </p:nvSpPr>
          <p:spPr>
            <a:xfrm>
              <a:off x="838200" y="3194412"/>
              <a:ext cx="5099540" cy="440646"/>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El buscador de hoteles te ayuda a descubrir </a:t>
              </a:r>
              <a:r>
                <a:rPr lang="en-US" sz="1400" dirty="0">
                  <a:solidFill>
                    <a:srgbClr val="070333"/>
                  </a:solidFill>
                  <a:latin typeface="Roboto Medium" panose="02000000000000000000" pitchFamily="2" charset="0"/>
                  <a:ea typeface="Roboto Medium" panose="02000000000000000000" pitchFamily="2" charset="0"/>
                  <a:cs typeface="Roboto Light" panose="02000000000000000000" pitchFamily="2" charset="0"/>
                </a:rPr>
                <a:t>ofertas increíbles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en cientos de miles de hoteles de todo el mundo</a:t>
              </a:r>
            </a:p>
          </p:txBody>
        </p:sp>
        <p:sp>
          <p:nvSpPr>
            <p:cNvPr id="43" name="CuadroTexto 42">
              <a:extLst>
                <a:ext uri="{FF2B5EF4-FFF2-40B4-BE49-F238E27FC236}">
                  <a16:creationId xmlns:a16="http://schemas.microsoft.com/office/drawing/2014/main" id="{8B4E7D05-EC1B-D948-9A29-6AF18D731D76}"/>
                </a:ext>
              </a:extLst>
            </p:cNvPr>
            <p:cNvSpPr txBox="1"/>
            <p:nvPr/>
          </p:nvSpPr>
          <p:spPr>
            <a:xfrm>
              <a:off x="838200" y="3712135"/>
              <a:ext cx="4971758" cy="440646"/>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Buscador de coches de alquiler con acceso a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más</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de </a:t>
              </a:r>
              <a:r>
                <a:rPr lang="en-US" sz="1400" dirty="0">
                  <a:solidFill>
                    <a:srgbClr val="070333"/>
                  </a:solidFill>
                  <a:latin typeface="Roboto Medium" panose="02000000000000000000" pitchFamily="2" charset="0"/>
                  <a:ea typeface="Roboto Medium" panose="02000000000000000000" pitchFamily="2" charset="0"/>
                  <a:cs typeface="Roboto Light" panose="02000000000000000000" pitchFamily="2" charset="0"/>
                </a:rPr>
                <a:t>6.000 localidades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 todo el mundo</a:t>
              </a:r>
            </a:p>
          </p:txBody>
        </p:sp>
        <p:sp>
          <p:nvSpPr>
            <p:cNvPr id="44" name="CuadroTexto 43">
              <a:extLst>
                <a:ext uri="{FF2B5EF4-FFF2-40B4-BE49-F238E27FC236}">
                  <a16:creationId xmlns:a16="http://schemas.microsoft.com/office/drawing/2014/main" id="{4BC26169-B767-A847-8016-7880009C5F93}"/>
                </a:ext>
              </a:extLst>
            </p:cNvPr>
            <p:cNvSpPr txBox="1"/>
            <p:nvPr/>
          </p:nvSpPr>
          <p:spPr>
            <a:xfrm>
              <a:off x="838200" y="4229859"/>
              <a:ext cx="4971758" cy="738664"/>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El motor de búsqueda de alquileres de vacaciones ofrece ofertas perfectas para familias que viajan juntas o incluso para grupos grandes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 precios mínimos. </a:t>
              </a:r>
            </a:p>
          </p:txBody>
        </p:sp>
        <p:sp>
          <p:nvSpPr>
            <p:cNvPr id="46" name="CuadroTexto 45">
              <a:extLst>
                <a:ext uri="{FF2B5EF4-FFF2-40B4-BE49-F238E27FC236}">
                  <a16:creationId xmlns:a16="http://schemas.microsoft.com/office/drawing/2014/main" id="{0DA837C3-B2BE-DE46-9A37-D393626197C4}"/>
                </a:ext>
              </a:extLst>
            </p:cNvPr>
            <p:cNvSpPr txBox="1"/>
            <p:nvPr/>
          </p:nvSpPr>
          <p:spPr>
            <a:xfrm>
              <a:off x="838200" y="4968523"/>
              <a:ext cx="4971758" cy="738664"/>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Acceso a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los catálogos de actividades más importantes y variados del mundo</a:t>
              </a: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 con más de 300.000 visitas, atracciones y actividades en miles de destinos.</a:t>
              </a:r>
            </a:p>
          </p:txBody>
        </p:sp>
      </p:grpSp>
      <p:grpSp>
        <p:nvGrpSpPr>
          <p:cNvPr id="54" name="Grupo 53">
            <a:extLst>
              <a:ext uri="{FF2B5EF4-FFF2-40B4-BE49-F238E27FC236}">
                <a16:creationId xmlns:a16="http://schemas.microsoft.com/office/drawing/2014/main" id="{A9B7F5A1-1636-5B48-AFE6-8B9C2ED70857}"/>
              </a:ext>
            </a:extLst>
          </p:cNvPr>
          <p:cNvGrpSpPr/>
          <p:nvPr/>
        </p:nvGrpSpPr>
        <p:grpSpPr>
          <a:xfrm>
            <a:off x="6254261" y="2195944"/>
            <a:ext cx="5319775" cy="1468001"/>
            <a:chOff x="838200" y="2034188"/>
            <a:chExt cx="5319775" cy="1468001"/>
          </a:xfrm>
        </p:grpSpPr>
        <p:sp>
          <p:nvSpPr>
            <p:cNvPr id="59" name="Title 1">
              <a:extLst>
                <a:ext uri="{FF2B5EF4-FFF2-40B4-BE49-F238E27FC236}">
                  <a16:creationId xmlns:a16="http://schemas.microsoft.com/office/drawing/2014/main" id="{D9AABEE6-E75A-F046-91A0-096E00CC9D15}"/>
                </a:ext>
              </a:extLst>
            </p:cNvPr>
            <p:cNvSpPr txBox="1">
              <a:spLocks/>
            </p:cNvSpPr>
            <p:nvPr/>
          </p:nvSpPr>
          <p:spPr>
            <a:xfrm>
              <a:off x="838200" y="2034188"/>
              <a:ext cx="5319775"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70333"/>
                  </a:solidFill>
                  <a:latin typeface="Arboria Bold" panose="02000000000000000000" pitchFamily="2" charset="77"/>
                </a:rPr>
                <a:t>La página principal </a:t>
              </a:r>
              <a:r>
                <a:rPr lang="en-US" sz="2400" b="1" dirty="0">
                  <a:solidFill>
                    <a:srgbClr val="531AED"/>
                  </a:solidFill>
                  <a:latin typeface="Arboria Bold" panose="02000000000000000000" pitchFamily="2" charset="77"/>
                </a:rPr>
                <a:t>de todas las prestaciones</a:t>
              </a:r>
            </a:p>
          </p:txBody>
        </p:sp>
        <p:sp>
          <p:nvSpPr>
            <p:cNvPr id="60" name="CuadroTexto 59">
              <a:extLst>
                <a:ext uri="{FF2B5EF4-FFF2-40B4-BE49-F238E27FC236}">
                  <a16:creationId xmlns:a16="http://schemas.microsoft.com/office/drawing/2014/main" id="{23B09D4C-41AF-A64D-B819-14FD3ADD30D7}"/>
                </a:ext>
              </a:extLst>
            </p:cNvPr>
            <p:cNvSpPr txBox="1"/>
            <p:nvPr/>
          </p:nvSpPr>
          <p:spPr>
            <a:xfrm>
              <a:off x="838200" y="2676688"/>
              <a:ext cx="4971757" cy="523220"/>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Detalles completos de todas las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ventajas</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aplicables</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          a su nivel de afiliación</a:t>
              </a:r>
              <a:endPar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61" name="CuadroTexto 60">
              <a:extLst>
                <a:ext uri="{FF2B5EF4-FFF2-40B4-BE49-F238E27FC236}">
                  <a16:creationId xmlns:a16="http://schemas.microsoft.com/office/drawing/2014/main" id="{8CA66B7F-75E5-F144-9A41-D00D20FFB1A6}"/>
                </a:ext>
              </a:extLst>
            </p:cNvPr>
            <p:cNvSpPr txBox="1"/>
            <p:nvPr/>
          </p:nvSpPr>
          <p:spPr>
            <a:xfrm>
              <a:off x="838200" y="3194412"/>
              <a:ext cx="4971758"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Asistencia en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viajes y prestaciones (chat, teléfono)</a:t>
              </a:r>
            </a:p>
          </p:txBody>
        </p:sp>
      </p:grpSp>
      <p:sp>
        <p:nvSpPr>
          <p:cNvPr id="19" name="Footer Placeholder 2">
            <a:extLst>
              <a:ext uri="{FF2B5EF4-FFF2-40B4-BE49-F238E27FC236}">
                <a16:creationId xmlns:a16="http://schemas.microsoft.com/office/drawing/2014/main" id="{C6456AFF-48DF-9845-95B3-11A0E9B2BA59}"/>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pic>
        <p:nvPicPr>
          <p:cNvPr id="3" name="Obraz 2">
            <a:extLst>
              <a:ext uri="{FF2B5EF4-FFF2-40B4-BE49-F238E27FC236}">
                <a16:creationId xmlns:a16="http://schemas.microsoft.com/office/drawing/2014/main" id="{9731C2FD-C3D8-0438-EA38-B6D22FCD41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341431"/>
            <a:ext cx="4455566" cy="2970377"/>
          </a:xfrm>
          <a:prstGeom prst="rect">
            <a:avLst/>
          </a:prstGeom>
        </p:spPr>
      </p:pic>
    </p:spTree>
    <p:extLst>
      <p:ext uri="{BB962C8B-B14F-4D97-AF65-F5344CB8AC3E}">
        <p14:creationId xmlns:p14="http://schemas.microsoft.com/office/powerpoint/2010/main" val="33993215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89893CBA-3BB1-7E4F-A73F-C6438782684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31</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9" name="Grupo 19">
            <a:extLst>
              <a:ext uri="{FF2B5EF4-FFF2-40B4-BE49-F238E27FC236}">
                <a16:creationId xmlns:a16="http://schemas.microsoft.com/office/drawing/2014/main" id="{CD561F37-3C85-46FA-AE38-9C357DEDA70F}"/>
              </a:ext>
            </a:extLst>
          </p:cNvPr>
          <p:cNvGrpSpPr/>
          <p:nvPr/>
        </p:nvGrpSpPr>
        <p:grpSpPr>
          <a:xfrm>
            <a:off x="838200" y="1654329"/>
            <a:ext cx="11587290" cy="4178206"/>
            <a:chOff x="838200" y="2492355"/>
            <a:chExt cx="5834166" cy="4178206"/>
          </a:xfrm>
        </p:grpSpPr>
        <p:sp>
          <p:nvSpPr>
            <p:cNvPr id="10" name="Title 1">
              <a:extLst>
                <a:ext uri="{FF2B5EF4-FFF2-40B4-BE49-F238E27FC236}">
                  <a16:creationId xmlns:a16="http://schemas.microsoft.com/office/drawing/2014/main" id="{A20B65BE-430C-4812-B7DA-F96D116A8C49}"/>
                </a:ext>
              </a:extLst>
            </p:cNvPr>
            <p:cNvSpPr txBox="1">
              <a:spLocks/>
            </p:cNvSpPr>
            <p:nvPr/>
          </p:nvSpPr>
          <p:spPr>
            <a:xfrm>
              <a:off x="838200" y="2492355"/>
              <a:ext cx="5594890"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70333"/>
                  </a:solidFill>
                  <a:latin typeface="Arboria Bold" panose="02000000000000000000" pitchFamily="2" charset="77"/>
                </a:rPr>
                <a:t>Las principales </a:t>
              </a:r>
              <a:r>
                <a:rPr lang="en-US" sz="2400" b="1" dirty="0">
                  <a:solidFill>
                    <a:srgbClr val="531AED"/>
                  </a:solidFill>
                  <a:latin typeface="Arboria Bold" panose="02000000000000000000" pitchFamily="2" charset="77"/>
                </a:rPr>
                <a:t>compañías aéreas </a:t>
              </a:r>
              <a:r>
                <a:rPr lang="en-US" sz="2400" b="1" dirty="0">
                  <a:solidFill>
                    <a:srgbClr val="070333"/>
                  </a:solidFill>
                  <a:latin typeface="Arboria Bold" panose="02000000000000000000" pitchFamily="2" charset="77"/>
                </a:rPr>
                <a:t>internacionales*.</a:t>
              </a:r>
            </a:p>
          </p:txBody>
        </p:sp>
        <p:sp>
          <p:nvSpPr>
            <p:cNvPr id="11" name="CuadroTexto 7">
              <a:extLst>
                <a:ext uri="{FF2B5EF4-FFF2-40B4-BE49-F238E27FC236}">
                  <a16:creationId xmlns:a16="http://schemas.microsoft.com/office/drawing/2014/main" id="{5E0DBC5F-223B-49EE-B57D-28F8C64F5782}"/>
                </a:ext>
              </a:extLst>
            </p:cNvPr>
            <p:cNvSpPr txBox="1"/>
            <p:nvPr/>
          </p:nvSpPr>
          <p:spPr>
            <a:xfrm>
              <a:off x="1643954" y="3346574"/>
              <a:ext cx="5028412" cy="3323987"/>
            </a:xfrm>
            <a:prstGeom prst="rect">
              <a:avLst/>
            </a:prstGeom>
            <a:noFill/>
          </p:spPr>
          <p:txBody>
            <a:bodyPr wrap="square">
              <a:spAutoFit/>
            </a:bodyPr>
            <a:lstStyle/>
            <a:p>
              <a:endParaRPr lang="en-US" sz="1400" dirty="0">
                <a:solidFill>
                  <a:srgbClr val="070333"/>
                </a:solidFill>
                <a:latin typeface="Roboto Light" panose="02000000000000000000" pitchFamily="2" charset="0"/>
                <a:ea typeface="Roboto Light" panose="02000000000000000000" pitchFamily="2" charset="0"/>
              </a:endParaRPr>
            </a:p>
            <a:p>
              <a:endParaRPr lang="en-US" sz="1400" dirty="0">
                <a:solidFill>
                  <a:srgbClr val="070333"/>
                </a:solidFill>
                <a:latin typeface="Roboto Light" panose="02000000000000000000" pitchFamily="2" charset="0"/>
                <a:ea typeface="Roboto Light" panose="02000000000000000000" pitchFamily="2" charset="0"/>
              </a:endParaRPr>
            </a:p>
            <a:p>
              <a:endParaRPr lang="en-US" sz="1400" dirty="0">
                <a:solidFill>
                  <a:srgbClr val="070333"/>
                </a:solidFill>
                <a:latin typeface="Roboto Light" panose="02000000000000000000" pitchFamily="2" charset="0"/>
                <a:ea typeface="Roboto Light" panose="02000000000000000000" pitchFamily="2" charset="0"/>
              </a:endParaRPr>
            </a:p>
            <a:p>
              <a:endParaRPr lang="en-US" sz="1400" dirty="0">
                <a:solidFill>
                  <a:srgbClr val="070333"/>
                </a:solidFill>
                <a:latin typeface="Roboto Light" panose="02000000000000000000" pitchFamily="2" charset="0"/>
                <a:ea typeface="Roboto Light" panose="02000000000000000000" pitchFamily="2" charset="0"/>
              </a:endParaRPr>
            </a:p>
            <a:p>
              <a:endParaRPr lang="en-US" sz="1400" dirty="0">
                <a:solidFill>
                  <a:srgbClr val="070333"/>
                </a:solidFill>
                <a:latin typeface="Roboto Light" panose="02000000000000000000" pitchFamily="2" charset="0"/>
                <a:ea typeface="Roboto Light" panose="02000000000000000000" pitchFamily="2" charset="0"/>
              </a:endParaRPr>
            </a:p>
            <a:p>
              <a:endParaRPr lang="en-US" sz="1400" dirty="0">
                <a:solidFill>
                  <a:srgbClr val="070333"/>
                </a:solidFill>
                <a:latin typeface="Roboto Light" panose="02000000000000000000" pitchFamily="2" charset="0"/>
                <a:ea typeface="Roboto Light" panose="02000000000000000000" pitchFamily="2" charset="0"/>
              </a:endParaRPr>
            </a:p>
            <a:p>
              <a:endParaRPr lang="en-US" sz="1400" dirty="0">
                <a:solidFill>
                  <a:srgbClr val="070333"/>
                </a:solidFill>
                <a:latin typeface="Roboto Light" panose="02000000000000000000" pitchFamily="2" charset="0"/>
                <a:ea typeface="Roboto Light" panose="02000000000000000000" pitchFamily="2" charset="0"/>
              </a:endParaRPr>
            </a:p>
            <a:p>
              <a:endParaRPr lang="en-US" sz="1400" dirty="0">
                <a:solidFill>
                  <a:srgbClr val="070333"/>
                </a:solidFill>
                <a:latin typeface="Roboto Light" panose="02000000000000000000" pitchFamily="2" charset="0"/>
                <a:ea typeface="Roboto Light" panose="02000000000000000000" pitchFamily="2" charset="0"/>
              </a:endParaRP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Más del 90% de las aerolíneas nacionales Legacy*.</a:t>
              </a:r>
            </a:p>
            <a:p>
              <a:endParaRPr lang="en-US" sz="1400" dirty="0">
                <a:solidFill>
                  <a:srgbClr val="070333"/>
                </a:solidFill>
                <a:latin typeface="Roboto Light" panose="02000000000000000000" pitchFamily="2" charset="0"/>
                <a:ea typeface="Roboto Light" panose="02000000000000000000" pitchFamily="2" charset="0"/>
              </a:endParaRP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entre el 20% y el 70% de las aerolíneas de bajo coste/presupuesto como Ryanair, Vueling, Easy Jet, entre otras,</a:t>
              </a:r>
              <a:br>
                <a:rPr lang="en-US" sz="1400" dirty="0">
                  <a:solidFill>
                    <a:srgbClr val="070333"/>
                  </a:solidFill>
                  <a:latin typeface="Roboto Light" panose="02000000000000000000" pitchFamily="2" charset="0"/>
                  <a:ea typeface="Roboto Light" panose="02000000000000000000" pitchFamily="2" charset="0"/>
                </a:rPr>
              </a:br>
              <a:r>
                <a:rPr lang="en-US" sz="1400" dirty="0">
                  <a:solidFill>
                    <a:srgbClr val="070333"/>
                  </a:solidFill>
                  <a:latin typeface="Roboto Light" panose="02000000000000000000" pitchFamily="2" charset="0"/>
                  <a:ea typeface="Roboto Light" panose="02000000000000000000" pitchFamily="2" charset="0"/>
                </a:rPr>
                <a:t>en un momento dado. </a:t>
              </a:r>
            </a:p>
            <a:p>
              <a:endParaRPr lang="en-US" sz="1400" dirty="0">
                <a:solidFill>
                  <a:srgbClr val="070333"/>
                </a:solidFill>
                <a:highlight>
                  <a:srgbClr val="FFFF00"/>
                </a:highlight>
                <a:latin typeface="Roboto Light" panose="02000000000000000000" pitchFamily="2" charset="0"/>
                <a:ea typeface="Roboto Light" panose="02000000000000000000" pitchFamily="2" charset="0"/>
              </a:endParaRP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En conjunto, cubren más del 80% de los vuelos en Europa.</a:t>
              </a:r>
            </a:p>
            <a:p>
              <a:pPr marL="285750" indent="-285750">
                <a:buFont typeface="Courier New" panose="02070309020205020404" pitchFamily="49" charset="0"/>
                <a:buChar char="o"/>
              </a:pPr>
              <a:endParaRPr lang="en-US" sz="1400" dirty="0">
                <a:solidFill>
                  <a:srgbClr val="070333"/>
                </a:solidFill>
                <a:latin typeface="Roboto Light" panose="02000000000000000000" pitchFamily="2" charset="0"/>
                <a:ea typeface="Roboto Light" panose="02000000000000000000" pitchFamily="2" charset="0"/>
              </a:endParaRPr>
            </a:p>
          </p:txBody>
        </p:sp>
      </p:grpSp>
      <p:sp>
        <p:nvSpPr>
          <p:cNvPr id="2" name="Rectangle 1">
            <a:extLst>
              <a:ext uri="{FF2B5EF4-FFF2-40B4-BE49-F238E27FC236}">
                <a16:creationId xmlns:a16="http://schemas.microsoft.com/office/drawing/2014/main" id="{54374B31-1E8C-9941-ADE8-AC1C2FB5BCB7}"/>
              </a:ext>
            </a:extLst>
          </p:cNvPr>
          <p:cNvSpPr/>
          <p:nvPr/>
        </p:nvSpPr>
        <p:spPr>
          <a:xfrm>
            <a:off x="914401" y="5907063"/>
            <a:ext cx="10954692" cy="461665"/>
          </a:xfrm>
          <a:prstGeom prst="rect">
            <a:avLst/>
          </a:prstGeom>
        </p:spPr>
        <p:txBody>
          <a:bodyPr wrap="square">
            <a:spAutoFit/>
          </a:bodyPr>
          <a:lstStyle/>
          <a:p>
            <a:r>
              <a:rPr lang="en-US" sz="1200" dirty="0">
                <a:solidFill>
                  <a:srgbClr val="070333"/>
                </a:solidFill>
                <a:latin typeface="Roboto Light" panose="02000000000000000000" pitchFamily="2" charset="0"/>
                <a:ea typeface="Roboto Light" panose="02000000000000000000" pitchFamily="2" charset="0"/>
              </a:rPr>
              <a:t>*Sólo se mostrarán los 200 vuelos más baratos, por lo que es posible que no aparezcan todas las compañías aéreas. Si no aparece una aerolínea específica, el </a:t>
            </a:r>
            <a:r>
              <a:rPr lang="en-US" sz="1200" dirty="0">
                <a:solidFill>
                  <a:srgbClr val="070333"/>
                </a:solidFill>
                <a:latin typeface="Roboto Medium" panose="02000000000000000000" pitchFamily="2" charset="0"/>
                <a:ea typeface="Roboto Medium" panose="02000000000000000000" pitchFamily="2" charset="0"/>
              </a:rPr>
              <a:t>servicio de asistencia al viajero de </a:t>
            </a:r>
            <a:r>
              <a:rPr lang="en-US" sz="1200" dirty="0" err="1">
                <a:solidFill>
                  <a:srgbClr val="070333"/>
                </a:solidFill>
                <a:latin typeface="Roboto Medium" panose="02000000000000000000" pitchFamily="2" charset="0"/>
                <a:ea typeface="Roboto Medium" panose="02000000000000000000" pitchFamily="2" charset="0"/>
              </a:rPr>
              <a:t>Truvvi </a:t>
            </a:r>
            <a:r>
              <a:rPr lang="en-US" sz="1200" dirty="0">
                <a:solidFill>
                  <a:srgbClr val="070333"/>
                </a:solidFill>
                <a:latin typeface="Roboto Medium" panose="02000000000000000000" pitchFamily="2" charset="0"/>
                <a:ea typeface="Roboto Medium" panose="02000000000000000000" pitchFamily="2" charset="0"/>
              </a:rPr>
              <a:t>Lifestyle </a:t>
            </a:r>
            <a:r>
              <a:rPr lang="en-US" sz="1200" dirty="0">
                <a:solidFill>
                  <a:srgbClr val="070333"/>
                </a:solidFill>
                <a:latin typeface="Roboto Light" panose="02000000000000000000" pitchFamily="2" charset="0"/>
                <a:ea typeface="Roboto Light" panose="02000000000000000000" pitchFamily="2" charset="0"/>
              </a:rPr>
              <a:t>está a tu disposición las 24 horas del día, los 7 días de la semana.</a:t>
            </a:r>
          </a:p>
        </p:txBody>
      </p:sp>
      <p:sp>
        <p:nvSpPr>
          <p:cNvPr id="42" name="Title 1">
            <a:extLst>
              <a:ext uri="{FF2B5EF4-FFF2-40B4-BE49-F238E27FC236}">
                <a16:creationId xmlns:a16="http://schemas.microsoft.com/office/drawing/2014/main" id="{10A57EBD-F6C7-DB43-BCDA-4578EDE00FD1}"/>
              </a:ext>
            </a:extLst>
          </p:cNvPr>
          <p:cNvSpPr txBox="1">
            <a:spLocks/>
          </p:cNvSpPr>
          <p:nvPr/>
        </p:nvSpPr>
        <p:spPr>
          <a:xfrm>
            <a:off x="818000" y="482124"/>
            <a:ext cx="8610600" cy="1070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Vaya a su plataforma de reservas</a:t>
            </a:r>
            <a:br>
              <a:rPr lang="en-US" sz="3600" b="1" dirty="0">
                <a:solidFill>
                  <a:srgbClr val="070333"/>
                </a:solidFill>
                <a:latin typeface="Arboria Bold" panose="02000000000000000000" pitchFamily="2" charset="77"/>
              </a:rPr>
            </a:br>
            <a:r>
              <a:rPr lang="en-US" sz="3600" b="1" dirty="0">
                <a:solidFill>
                  <a:srgbClr val="070333"/>
                </a:solidFill>
                <a:latin typeface="Arboria Bold" panose="02000000000000000000" pitchFamily="2" charset="77"/>
              </a:rPr>
              <a:t>para encontrar </a:t>
            </a:r>
            <a:r>
              <a:rPr lang="en-US" sz="3600" b="1" dirty="0">
                <a:solidFill>
                  <a:srgbClr val="531AED"/>
                </a:solidFill>
                <a:latin typeface="Arboria Bold" panose="02000000000000000000" pitchFamily="2" charset="77"/>
              </a:rPr>
              <a:t>vuelos:</a:t>
            </a:r>
            <a:endParaRPr lang="en-GB" sz="3600" b="1" dirty="0">
              <a:solidFill>
                <a:srgbClr val="531AED"/>
              </a:solidFill>
              <a:latin typeface="Arboria Bold" panose="02000000000000000000" pitchFamily="2" charset="77"/>
            </a:endParaRPr>
          </a:p>
        </p:txBody>
      </p:sp>
      <p:grpSp>
        <p:nvGrpSpPr>
          <p:cNvPr id="15" name="Group 14">
            <a:extLst>
              <a:ext uri="{FF2B5EF4-FFF2-40B4-BE49-F238E27FC236}">
                <a16:creationId xmlns:a16="http://schemas.microsoft.com/office/drawing/2014/main" id="{87C909EC-27B1-AD48-5EA1-E2FEDF5D5C1D}"/>
              </a:ext>
            </a:extLst>
          </p:cNvPr>
          <p:cNvGrpSpPr/>
          <p:nvPr/>
        </p:nvGrpSpPr>
        <p:grpSpPr>
          <a:xfrm>
            <a:off x="1085623" y="2418497"/>
            <a:ext cx="10305997" cy="1382916"/>
            <a:chOff x="1085623" y="2418497"/>
            <a:chExt cx="10305997" cy="1382916"/>
          </a:xfrm>
        </p:grpSpPr>
        <p:pic>
          <p:nvPicPr>
            <p:cNvPr id="4" name="Picture 3">
              <a:extLst>
                <a:ext uri="{FF2B5EF4-FFF2-40B4-BE49-F238E27FC236}">
                  <a16:creationId xmlns:a16="http://schemas.microsoft.com/office/drawing/2014/main" id="{A896B1E2-566B-5542-AB0B-91BD9A98B8E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0885" y="2649434"/>
              <a:ext cx="1948619" cy="333098"/>
            </a:xfrm>
            <a:prstGeom prst="rect">
              <a:avLst/>
            </a:prstGeom>
          </p:spPr>
        </p:pic>
        <p:pic>
          <p:nvPicPr>
            <p:cNvPr id="7" name="Picture 6">
              <a:extLst>
                <a:ext uri="{FF2B5EF4-FFF2-40B4-BE49-F238E27FC236}">
                  <a16:creationId xmlns:a16="http://schemas.microsoft.com/office/drawing/2014/main" id="{B7159CC8-87D3-E448-AF42-88A41EF616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093165" y="2559144"/>
              <a:ext cx="783458" cy="427341"/>
            </a:xfrm>
            <a:prstGeom prst="rect">
              <a:avLst/>
            </a:prstGeom>
          </p:spPr>
        </p:pic>
        <p:pic>
          <p:nvPicPr>
            <p:cNvPr id="17" name="Picture 16">
              <a:extLst>
                <a:ext uri="{FF2B5EF4-FFF2-40B4-BE49-F238E27FC236}">
                  <a16:creationId xmlns:a16="http://schemas.microsoft.com/office/drawing/2014/main" id="{C8E377FF-D4E4-044E-AE23-E90375F5C31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027361" y="2669586"/>
              <a:ext cx="1373403" cy="219283"/>
            </a:xfrm>
            <a:prstGeom prst="rect">
              <a:avLst/>
            </a:prstGeom>
          </p:spPr>
        </p:pic>
        <p:pic>
          <p:nvPicPr>
            <p:cNvPr id="21" name="Picture 20">
              <a:extLst>
                <a:ext uri="{FF2B5EF4-FFF2-40B4-BE49-F238E27FC236}">
                  <a16:creationId xmlns:a16="http://schemas.microsoft.com/office/drawing/2014/main" id="{7771B803-F868-EB44-B85D-070501074BF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611335" y="2418497"/>
              <a:ext cx="1373403" cy="715555"/>
            </a:xfrm>
            <a:prstGeom prst="rect">
              <a:avLst/>
            </a:prstGeom>
          </p:spPr>
        </p:pic>
        <p:pic>
          <p:nvPicPr>
            <p:cNvPr id="23" name="Picture 22">
              <a:extLst>
                <a:ext uri="{FF2B5EF4-FFF2-40B4-BE49-F238E27FC236}">
                  <a16:creationId xmlns:a16="http://schemas.microsoft.com/office/drawing/2014/main" id="{26DE4AAC-53D7-5B4E-9558-46AF77C988E6}"/>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069580" y="2624527"/>
              <a:ext cx="836790" cy="309402"/>
            </a:xfrm>
            <a:prstGeom prst="rect">
              <a:avLst/>
            </a:prstGeom>
          </p:spPr>
        </p:pic>
        <p:pic>
          <p:nvPicPr>
            <p:cNvPr id="25" name="Picture 24">
              <a:extLst>
                <a:ext uri="{FF2B5EF4-FFF2-40B4-BE49-F238E27FC236}">
                  <a16:creationId xmlns:a16="http://schemas.microsoft.com/office/drawing/2014/main" id="{18A98F4A-67B2-0048-B107-994B3CF4443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957188" y="2441945"/>
              <a:ext cx="1201099" cy="625783"/>
            </a:xfrm>
            <a:prstGeom prst="rect">
              <a:avLst/>
            </a:prstGeom>
          </p:spPr>
        </p:pic>
        <p:pic>
          <p:nvPicPr>
            <p:cNvPr id="27" name="Picture 26">
              <a:extLst>
                <a:ext uri="{FF2B5EF4-FFF2-40B4-BE49-F238E27FC236}">
                  <a16:creationId xmlns:a16="http://schemas.microsoft.com/office/drawing/2014/main" id="{C6403DE3-3DC7-1E4E-9D01-8BC1A8705D39}"/>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0373658" y="2638696"/>
              <a:ext cx="795751" cy="334350"/>
            </a:xfrm>
            <a:prstGeom prst="rect">
              <a:avLst/>
            </a:prstGeom>
          </p:spPr>
        </p:pic>
        <p:pic>
          <p:nvPicPr>
            <p:cNvPr id="29" name="Picture 28">
              <a:extLst>
                <a:ext uri="{FF2B5EF4-FFF2-40B4-BE49-F238E27FC236}">
                  <a16:creationId xmlns:a16="http://schemas.microsoft.com/office/drawing/2014/main" id="{9C4D8693-F6F9-D34A-9B9B-AC446B5629EF}"/>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085623" y="3040318"/>
              <a:ext cx="715556" cy="715556"/>
            </a:xfrm>
            <a:prstGeom prst="rect">
              <a:avLst/>
            </a:prstGeom>
          </p:spPr>
        </p:pic>
        <p:pic>
          <p:nvPicPr>
            <p:cNvPr id="31" name="Picture 30">
              <a:extLst>
                <a:ext uri="{FF2B5EF4-FFF2-40B4-BE49-F238E27FC236}">
                  <a16:creationId xmlns:a16="http://schemas.microsoft.com/office/drawing/2014/main" id="{223904B3-39E2-2944-A3C6-08DDF74DE6C8}"/>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888371" y="3125704"/>
              <a:ext cx="903475" cy="675709"/>
            </a:xfrm>
            <a:prstGeom prst="rect">
              <a:avLst/>
            </a:prstGeom>
          </p:spPr>
        </p:pic>
        <p:pic>
          <p:nvPicPr>
            <p:cNvPr id="33" name="Picture 32">
              <a:extLst>
                <a:ext uri="{FF2B5EF4-FFF2-40B4-BE49-F238E27FC236}">
                  <a16:creationId xmlns:a16="http://schemas.microsoft.com/office/drawing/2014/main" id="{5B341BB1-5B8C-DB4A-BF22-D7F7F18B5C6E}"/>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889603" y="3316050"/>
              <a:ext cx="1111103" cy="298784"/>
            </a:xfrm>
            <a:prstGeom prst="rect">
              <a:avLst/>
            </a:prstGeom>
          </p:spPr>
        </p:pic>
        <p:pic>
          <p:nvPicPr>
            <p:cNvPr id="35" name="Picture 34">
              <a:extLst>
                <a:ext uri="{FF2B5EF4-FFF2-40B4-BE49-F238E27FC236}">
                  <a16:creationId xmlns:a16="http://schemas.microsoft.com/office/drawing/2014/main" id="{51FC2894-6085-F44C-9BC9-4CBD46D67389}"/>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4357053" y="3176290"/>
              <a:ext cx="744029" cy="554445"/>
            </a:xfrm>
            <a:prstGeom prst="rect">
              <a:avLst/>
            </a:prstGeom>
          </p:spPr>
        </p:pic>
        <p:pic>
          <p:nvPicPr>
            <p:cNvPr id="37" name="Picture 36">
              <a:extLst>
                <a:ext uri="{FF2B5EF4-FFF2-40B4-BE49-F238E27FC236}">
                  <a16:creationId xmlns:a16="http://schemas.microsoft.com/office/drawing/2014/main" id="{FDA283DF-EA47-1246-9EFC-0D84D7E3D704}"/>
                </a:ext>
              </a:extLst>
            </p:cNvPr>
            <p:cNvPicPr>
              <a:picLocks noChangeAspect="1"/>
            </p:cNvPicPr>
            <p:nvPr/>
          </p:nvPicPr>
          <p:blipFill>
            <a:blip r:embed="rId16">
              <a:extLst>
                <a:ext uri="{28A0092B-C50C-407E-A947-70E740481C1C}">
                  <a14:useLocalDpi xmlns:a14="http://schemas.microsoft.com/office/drawing/2010/main"/>
                </a:ext>
              </a:extLst>
            </a:blip>
            <a:stretch>
              <a:fillRect/>
            </a:stretch>
          </p:blipFill>
          <p:spPr>
            <a:xfrm>
              <a:off x="5400764" y="3225866"/>
              <a:ext cx="806113" cy="487732"/>
            </a:xfrm>
            <a:prstGeom prst="rect">
              <a:avLst/>
            </a:prstGeom>
          </p:spPr>
        </p:pic>
        <p:pic>
          <p:nvPicPr>
            <p:cNvPr id="39" name="Picture 38">
              <a:extLst>
                <a:ext uri="{FF2B5EF4-FFF2-40B4-BE49-F238E27FC236}">
                  <a16:creationId xmlns:a16="http://schemas.microsoft.com/office/drawing/2014/main" id="{012D96F7-8E4A-CA41-869C-7196F9547DA1}"/>
                </a:ext>
              </a:extLst>
            </p:cNvPr>
            <p:cNvPicPr>
              <a:picLocks noChangeAspect="1"/>
            </p:cNvPicPr>
            <p:nvPr/>
          </p:nvPicPr>
          <p:blipFill>
            <a:blip r:embed="rId17">
              <a:extLst>
                <a:ext uri="{28A0092B-C50C-407E-A947-70E740481C1C}">
                  <a14:useLocalDpi xmlns:a14="http://schemas.microsoft.com/office/drawing/2010/main"/>
                </a:ext>
              </a:extLst>
            </a:blip>
            <a:stretch>
              <a:fillRect/>
            </a:stretch>
          </p:blipFill>
          <p:spPr>
            <a:xfrm>
              <a:off x="6408902" y="3263083"/>
              <a:ext cx="1373403" cy="380860"/>
            </a:xfrm>
            <a:prstGeom prst="rect">
              <a:avLst/>
            </a:prstGeom>
          </p:spPr>
        </p:pic>
        <p:pic>
          <p:nvPicPr>
            <p:cNvPr id="5" name="Picture 4">
              <a:extLst>
                <a:ext uri="{FF2B5EF4-FFF2-40B4-BE49-F238E27FC236}">
                  <a16:creationId xmlns:a16="http://schemas.microsoft.com/office/drawing/2014/main" id="{6F060123-5456-AC43-B4B1-1B88C3A9FEA6}"/>
                </a:ext>
              </a:extLst>
            </p:cNvPr>
            <p:cNvPicPr>
              <a:picLocks noChangeAspect="1"/>
            </p:cNvPicPr>
            <p:nvPr/>
          </p:nvPicPr>
          <p:blipFill>
            <a:blip r:embed="rId18"/>
            <a:stretch>
              <a:fillRect/>
            </a:stretch>
          </p:blipFill>
          <p:spPr>
            <a:xfrm>
              <a:off x="9570638" y="3096652"/>
              <a:ext cx="672183" cy="672183"/>
            </a:xfrm>
            <a:prstGeom prst="rect">
              <a:avLst/>
            </a:prstGeom>
          </p:spPr>
        </p:pic>
        <p:pic>
          <p:nvPicPr>
            <p:cNvPr id="12" name="Picture 11">
              <a:extLst>
                <a:ext uri="{FF2B5EF4-FFF2-40B4-BE49-F238E27FC236}">
                  <a16:creationId xmlns:a16="http://schemas.microsoft.com/office/drawing/2014/main" id="{EC85424C-02C6-DA48-850F-367381EACB5D}"/>
                </a:ext>
              </a:extLst>
            </p:cNvPr>
            <p:cNvPicPr>
              <a:picLocks noChangeAspect="1"/>
            </p:cNvPicPr>
            <p:nvPr/>
          </p:nvPicPr>
          <p:blipFill>
            <a:blip r:embed="rId19"/>
            <a:stretch>
              <a:fillRect/>
            </a:stretch>
          </p:blipFill>
          <p:spPr>
            <a:xfrm>
              <a:off x="10373657" y="3225866"/>
              <a:ext cx="1017963" cy="431342"/>
            </a:xfrm>
            <a:prstGeom prst="rect">
              <a:avLst/>
            </a:prstGeom>
          </p:spPr>
        </p:pic>
        <p:pic>
          <p:nvPicPr>
            <p:cNvPr id="13" name="Picture 12">
              <a:extLst>
                <a:ext uri="{FF2B5EF4-FFF2-40B4-BE49-F238E27FC236}">
                  <a16:creationId xmlns:a16="http://schemas.microsoft.com/office/drawing/2014/main" id="{7D78EAA7-0AE0-7F4E-B10E-3539E226B3BC}"/>
                </a:ext>
              </a:extLst>
            </p:cNvPr>
            <p:cNvPicPr>
              <a:picLocks noChangeAspect="1"/>
            </p:cNvPicPr>
            <p:nvPr/>
          </p:nvPicPr>
          <p:blipFill>
            <a:blip r:embed="rId20"/>
            <a:stretch>
              <a:fillRect/>
            </a:stretch>
          </p:blipFill>
          <p:spPr>
            <a:xfrm>
              <a:off x="8051329" y="3308826"/>
              <a:ext cx="1201099" cy="305364"/>
            </a:xfrm>
            <a:prstGeom prst="rect">
              <a:avLst/>
            </a:prstGeom>
          </p:spPr>
        </p:pic>
      </p:grpSp>
      <p:sp>
        <p:nvSpPr>
          <p:cNvPr id="28" name="Footer Placeholder 2">
            <a:extLst>
              <a:ext uri="{FF2B5EF4-FFF2-40B4-BE49-F238E27FC236}">
                <a16:creationId xmlns:a16="http://schemas.microsoft.com/office/drawing/2014/main" id="{D148C5F9-6F86-1B44-B8A1-15FBB89AEE8C}"/>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pic>
        <p:nvPicPr>
          <p:cNvPr id="3" name="Picture 2">
            <a:extLst>
              <a:ext uri="{FF2B5EF4-FFF2-40B4-BE49-F238E27FC236}">
                <a16:creationId xmlns:a16="http://schemas.microsoft.com/office/drawing/2014/main" id="{8FF5C41C-EB73-1A40-99C3-F50B9E96DF39}"/>
              </a:ext>
            </a:extLst>
          </p:cNvPr>
          <p:cNvPicPr>
            <a:picLocks noChangeAspect="1"/>
          </p:cNvPicPr>
          <p:nvPr/>
        </p:nvPicPr>
        <p:blipFill>
          <a:blip r:embed="rId21"/>
          <a:stretch>
            <a:fillRect/>
          </a:stretch>
        </p:blipFill>
        <p:spPr>
          <a:xfrm>
            <a:off x="5639522" y="2552239"/>
            <a:ext cx="941944" cy="527488"/>
          </a:xfrm>
          <a:prstGeom prst="rect">
            <a:avLst/>
          </a:prstGeom>
        </p:spPr>
      </p:pic>
    </p:spTree>
    <p:extLst>
      <p:ext uri="{BB962C8B-B14F-4D97-AF65-F5344CB8AC3E}">
        <p14:creationId xmlns:p14="http://schemas.microsoft.com/office/powerpoint/2010/main" val="21487104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2B8F28-90EB-8C4F-B622-CAD26367C3E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0502" y="299003"/>
            <a:ext cx="5588000" cy="6236252"/>
          </a:xfrm>
          <a:prstGeom prst="rect">
            <a:avLst/>
          </a:prstGeom>
        </p:spPr>
      </p:pic>
      <p:sp>
        <p:nvSpPr>
          <p:cNvPr id="5" name="Title 1">
            <a:extLst>
              <a:ext uri="{FF2B5EF4-FFF2-40B4-BE49-F238E27FC236}">
                <a16:creationId xmlns:a16="http://schemas.microsoft.com/office/drawing/2014/main" id="{E5722E2E-8263-4647-8002-09B6BAF82B47}"/>
              </a:ext>
            </a:extLst>
          </p:cNvPr>
          <p:cNvSpPr txBox="1">
            <a:spLocks/>
          </p:cNvSpPr>
          <p:nvPr/>
        </p:nvSpPr>
        <p:spPr>
          <a:xfrm>
            <a:off x="838200" y="807642"/>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Hoteles</a:t>
            </a:r>
            <a:endParaRPr lang="en-GB" sz="3600" b="1" dirty="0">
              <a:solidFill>
                <a:srgbClr val="531AED"/>
              </a:solidFill>
              <a:latin typeface="Arboria Bold" panose="02000000000000000000" pitchFamily="2" charset="77"/>
            </a:endParaRPr>
          </a:p>
        </p:txBody>
      </p:sp>
      <p:sp>
        <p:nvSpPr>
          <p:cNvPr id="6" name="Title 1">
            <a:extLst>
              <a:ext uri="{FF2B5EF4-FFF2-40B4-BE49-F238E27FC236}">
                <a16:creationId xmlns:a16="http://schemas.microsoft.com/office/drawing/2014/main" id="{98785F50-4CE6-FD43-BDC3-1E01B773848E}"/>
              </a:ext>
            </a:extLst>
          </p:cNvPr>
          <p:cNvSpPr txBox="1">
            <a:spLocks/>
          </p:cNvSpPr>
          <p:nvPr/>
        </p:nvSpPr>
        <p:spPr>
          <a:xfrm>
            <a:off x="838200" y="1391815"/>
            <a:ext cx="5457882"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1AED"/>
                </a:solidFill>
                <a:latin typeface="Arboria Bold" panose="02000000000000000000" pitchFamily="2" charset="77"/>
              </a:rPr>
              <a:t>Marcas</a:t>
            </a:r>
          </a:p>
        </p:txBody>
      </p:sp>
      <p:sp>
        <p:nvSpPr>
          <p:cNvPr id="17" name="Rectángulo redondeado 30">
            <a:extLst>
              <a:ext uri="{FF2B5EF4-FFF2-40B4-BE49-F238E27FC236}">
                <a16:creationId xmlns:a16="http://schemas.microsoft.com/office/drawing/2014/main" id="{95527C23-6152-0E42-A36C-60C39F3AC113}"/>
              </a:ext>
            </a:extLst>
          </p:cNvPr>
          <p:cNvSpPr/>
          <p:nvPr/>
        </p:nvSpPr>
        <p:spPr>
          <a:xfrm>
            <a:off x="959274" y="2129713"/>
            <a:ext cx="156238" cy="15623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700" dirty="0">
              <a:solidFill>
                <a:schemeClr val="bg1"/>
              </a:solidFill>
            </a:endParaRPr>
          </a:p>
        </p:txBody>
      </p:sp>
      <p:sp>
        <p:nvSpPr>
          <p:cNvPr id="18" name="Rectángulo redondeado 31">
            <a:extLst>
              <a:ext uri="{FF2B5EF4-FFF2-40B4-BE49-F238E27FC236}">
                <a16:creationId xmlns:a16="http://schemas.microsoft.com/office/drawing/2014/main" id="{1601B828-88AE-554B-B362-0E16EBED9DF9}"/>
              </a:ext>
            </a:extLst>
          </p:cNvPr>
          <p:cNvSpPr/>
          <p:nvPr/>
        </p:nvSpPr>
        <p:spPr>
          <a:xfrm>
            <a:off x="959274" y="2461127"/>
            <a:ext cx="156238" cy="15623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700" dirty="0"/>
          </a:p>
        </p:txBody>
      </p:sp>
      <p:sp>
        <p:nvSpPr>
          <p:cNvPr id="19" name="Rectángulo redondeado 32">
            <a:extLst>
              <a:ext uri="{FF2B5EF4-FFF2-40B4-BE49-F238E27FC236}">
                <a16:creationId xmlns:a16="http://schemas.microsoft.com/office/drawing/2014/main" id="{9970FD8F-C42D-264F-93D2-3E5D681F99BE}"/>
              </a:ext>
            </a:extLst>
          </p:cNvPr>
          <p:cNvSpPr/>
          <p:nvPr/>
        </p:nvSpPr>
        <p:spPr>
          <a:xfrm>
            <a:off x="955078" y="2791516"/>
            <a:ext cx="156238" cy="15623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Title 1">
            <a:extLst>
              <a:ext uri="{FF2B5EF4-FFF2-40B4-BE49-F238E27FC236}">
                <a16:creationId xmlns:a16="http://schemas.microsoft.com/office/drawing/2014/main" id="{2DDE2FF2-85ED-3840-BEEF-B0101DAA75DD}"/>
              </a:ext>
            </a:extLst>
          </p:cNvPr>
          <p:cNvSpPr txBox="1">
            <a:spLocks/>
          </p:cNvSpPr>
          <p:nvPr/>
        </p:nvSpPr>
        <p:spPr>
          <a:xfrm>
            <a:off x="1394790" y="2002391"/>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rgbClr val="070333"/>
                </a:solidFill>
                <a:latin typeface="Roboto Light" panose="02000000000000000000" pitchFamily="2" charset="0"/>
                <a:ea typeface="Roboto Light" panose="02000000000000000000" pitchFamily="2" charset="0"/>
              </a:rPr>
              <a:t>Más del 90% de las grandes marcas internacionales</a:t>
            </a:r>
          </a:p>
          <a:p>
            <a:endParaRPr lang="en-US" sz="1600" dirty="0">
              <a:solidFill>
                <a:srgbClr val="070333"/>
              </a:solidFill>
              <a:latin typeface="Arboria Bold" panose="02000000000000000000" pitchFamily="2" charset="77"/>
            </a:endParaRPr>
          </a:p>
        </p:txBody>
      </p:sp>
      <p:sp>
        <p:nvSpPr>
          <p:cNvPr id="22" name="Title 1">
            <a:extLst>
              <a:ext uri="{FF2B5EF4-FFF2-40B4-BE49-F238E27FC236}">
                <a16:creationId xmlns:a16="http://schemas.microsoft.com/office/drawing/2014/main" id="{44414814-B14E-BA49-A07D-E1E16F97C834}"/>
              </a:ext>
            </a:extLst>
          </p:cNvPr>
          <p:cNvSpPr txBox="1">
            <a:spLocks/>
          </p:cNvSpPr>
          <p:nvPr/>
        </p:nvSpPr>
        <p:spPr>
          <a:xfrm>
            <a:off x="1394790" y="2443997"/>
            <a:ext cx="7866888" cy="23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rgbClr val="070333"/>
                </a:solidFill>
                <a:latin typeface="Roboto Light" panose="02000000000000000000" pitchFamily="2" charset="0"/>
                <a:ea typeface="Roboto Light" panose="02000000000000000000" pitchFamily="2" charset="0"/>
              </a:rPr>
              <a:t>Más del 90% de todas las marcas nacionales</a:t>
            </a:r>
          </a:p>
        </p:txBody>
      </p:sp>
      <p:sp>
        <p:nvSpPr>
          <p:cNvPr id="23" name="Title 1">
            <a:extLst>
              <a:ext uri="{FF2B5EF4-FFF2-40B4-BE49-F238E27FC236}">
                <a16:creationId xmlns:a16="http://schemas.microsoft.com/office/drawing/2014/main" id="{773E09E0-5535-5844-A82B-109358C92D02}"/>
              </a:ext>
            </a:extLst>
          </p:cNvPr>
          <p:cNvSpPr txBox="1">
            <a:spLocks/>
          </p:cNvSpPr>
          <p:nvPr/>
        </p:nvSpPr>
        <p:spPr>
          <a:xfrm>
            <a:off x="1394790" y="2705316"/>
            <a:ext cx="7866888" cy="3605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rgbClr val="070333"/>
                </a:solidFill>
                <a:latin typeface="Roboto Light" panose="02000000000000000000" pitchFamily="2" charset="0"/>
                <a:ea typeface="Roboto Light" panose="02000000000000000000" pitchFamily="2" charset="0"/>
              </a:rPr>
              <a:t>Más del 90% de todas las marcas de 4 estrellas y 5*.</a:t>
            </a:r>
          </a:p>
        </p:txBody>
      </p:sp>
      <p:sp>
        <p:nvSpPr>
          <p:cNvPr id="24" name="Rectángulo redondeado 31">
            <a:extLst>
              <a:ext uri="{FF2B5EF4-FFF2-40B4-BE49-F238E27FC236}">
                <a16:creationId xmlns:a16="http://schemas.microsoft.com/office/drawing/2014/main" id="{4CFF0BE4-4033-9448-9818-64877B7B6456}"/>
              </a:ext>
            </a:extLst>
          </p:cNvPr>
          <p:cNvSpPr/>
          <p:nvPr/>
        </p:nvSpPr>
        <p:spPr>
          <a:xfrm>
            <a:off x="955078" y="3126607"/>
            <a:ext cx="156238" cy="15623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700" dirty="0"/>
          </a:p>
        </p:txBody>
      </p:sp>
      <p:sp>
        <p:nvSpPr>
          <p:cNvPr id="25" name="Rectángulo redondeado 32">
            <a:extLst>
              <a:ext uri="{FF2B5EF4-FFF2-40B4-BE49-F238E27FC236}">
                <a16:creationId xmlns:a16="http://schemas.microsoft.com/office/drawing/2014/main" id="{D12C244D-B56D-8C45-A29B-C4110A244BEC}"/>
              </a:ext>
            </a:extLst>
          </p:cNvPr>
          <p:cNvSpPr/>
          <p:nvPr/>
        </p:nvSpPr>
        <p:spPr>
          <a:xfrm>
            <a:off x="955078" y="4059937"/>
            <a:ext cx="156238" cy="15623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6" name="Title 1">
            <a:extLst>
              <a:ext uri="{FF2B5EF4-FFF2-40B4-BE49-F238E27FC236}">
                <a16:creationId xmlns:a16="http://schemas.microsoft.com/office/drawing/2014/main" id="{7732AB59-4EDA-3A40-82B0-87DEE2D02825}"/>
              </a:ext>
            </a:extLst>
          </p:cNvPr>
          <p:cNvSpPr txBox="1">
            <a:spLocks/>
          </p:cNvSpPr>
          <p:nvPr/>
        </p:nvSpPr>
        <p:spPr>
          <a:xfrm>
            <a:off x="1394790" y="3593353"/>
            <a:ext cx="4699198" cy="8050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1400" dirty="0" err="1">
                <a:solidFill>
                  <a:srgbClr val="070333"/>
                </a:solidFill>
                <a:latin typeface="Roboto Light" panose="02000000000000000000" pitchFamily="2" charset="0"/>
                <a:ea typeface="Roboto Light" panose="02000000000000000000" pitchFamily="2" charset="0"/>
              </a:rPr>
              <a:t>Truvvi </a:t>
            </a:r>
            <a:r>
              <a:rPr lang="en-US" sz="1400" dirty="0">
                <a:solidFill>
                  <a:srgbClr val="070333"/>
                </a:solidFill>
                <a:latin typeface="Roboto Light" panose="02000000000000000000" pitchFamily="2" charset="0"/>
                <a:ea typeface="Roboto Light" panose="02000000000000000000" pitchFamily="2" charset="0"/>
              </a:rPr>
              <a:t>lifestyle excluye hasta un 80% de marcas de bajo coste/presupuesto y muchos albergues de 1 estrella y/o con baño compartido y propiedades mal valoradas.</a:t>
            </a:r>
            <a:br>
              <a:rPr lang="en-US" sz="1400" dirty="0">
                <a:solidFill>
                  <a:srgbClr val="070333"/>
                </a:solidFill>
                <a:latin typeface="Roboto Light" panose="02000000000000000000" pitchFamily="2" charset="0"/>
                <a:ea typeface="Roboto Light" panose="02000000000000000000" pitchFamily="2" charset="0"/>
              </a:rPr>
            </a:br>
            <a:r>
              <a:rPr lang="en-US" sz="1400" dirty="0">
                <a:solidFill>
                  <a:srgbClr val="070333"/>
                </a:solidFill>
                <a:latin typeface="Roboto Light" panose="02000000000000000000" pitchFamily="2" charset="0"/>
                <a:ea typeface="Roboto Light" panose="02000000000000000000" pitchFamily="2" charset="0"/>
              </a:rPr>
              <a:t>baño compartido y propiedades mal valoradas.</a:t>
            </a:r>
          </a:p>
          <a:p>
            <a:pPr>
              <a:lnSpc>
                <a:spcPct val="100000"/>
              </a:lnSpc>
            </a:pPr>
            <a:endParaRPr lang="en-US" sz="1600" dirty="0">
              <a:solidFill>
                <a:srgbClr val="070333"/>
              </a:solidFill>
              <a:latin typeface="Arboria Bold" panose="02000000000000000000" pitchFamily="2" charset="77"/>
            </a:endParaRPr>
          </a:p>
          <a:p>
            <a:pPr>
              <a:lnSpc>
                <a:spcPct val="100000"/>
              </a:lnSpc>
            </a:pPr>
            <a:endParaRPr lang="en-US" sz="1600" dirty="0">
              <a:solidFill>
                <a:srgbClr val="070333"/>
              </a:solidFill>
              <a:latin typeface="Arboria Bold" panose="02000000000000000000" pitchFamily="2" charset="77"/>
            </a:endParaRPr>
          </a:p>
          <a:p>
            <a:pPr>
              <a:lnSpc>
                <a:spcPct val="100000"/>
              </a:lnSpc>
            </a:pPr>
            <a:endParaRPr lang="en-US" sz="1600" dirty="0">
              <a:solidFill>
                <a:srgbClr val="070333"/>
              </a:solidFill>
              <a:latin typeface="Arboria Bold" panose="02000000000000000000" pitchFamily="2" charset="77"/>
            </a:endParaRPr>
          </a:p>
          <a:p>
            <a:pPr>
              <a:lnSpc>
                <a:spcPct val="100000"/>
              </a:lnSpc>
            </a:pPr>
            <a:endParaRPr lang="en-US" sz="1600" dirty="0">
              <a:solidFill>
                <a:srgbClr val="070333"/>
              </a:solidFill>
              <a:latin typeface="Arboria Bold" panose="02000000000000000000" pitchFamily="2" charset="77"/>
            </a:endParaRPr>
          </a:p>
        </p:txBody>
      </p:sp>
      <p:sp>
        <p:nvSpPr>
          <p:cNvPr id="27" name="Title 1">
            <a:extLst>
              <a:ext uri="{FF2B5EF4-FFF2-40B4-BE49-F238E27FC236}">
                <a16:creationId xmlns:a16="http://schemas.microsoft.com/office/drawing/2014/main" id="{D49880C6-2146-A543-8CA3-B9E85942DB94}"/>
              </a:ext>
            </a:extLst>
          </p:cNvPr>
          <p:cNvSpPr txBox="1">
            <a:spLocks/>
          </p:cNvSpPr>
          <p:nvPr/>
        </p:nvSpPr>
        <p:spPr>
          <a:xfrm>
            <a:off x="1394790" y="3978146"/>
            <a:ext cx="7866888" cy="53990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rgbClr val="070333"/>
                </a:solidFill>
                <a:latin typeface="Roboto Light" panose="02000000000000000000" pitchFamily="2" charset="0"/>
                <a:ea typeface="Roboto Light" panose="02000000000000000000" pitchFamily="2" charset="0"/>
              </a:rPr>
              <a:t>Cubre colectivamente el 85% de todos los hoteles de Europa</a:t>
            </a:r>
          </a:p>
          <a:p>
            <a:endParaRPr lang="en-US" sz="1600" dirty="0">
              <a:solidFill>
                <a:srgbClr val="070333"/>
              </a:solidFill>
              <a:latin typeface="Arboria Bold" panose="02000000000000000000" pitchFamily="2" charset="77"/>
            </a:endParaRPr>
          </a:p>
        </p:txBody>
      </p:sp>
      <p:sp>
        <p:nvSpPr>
          <p:cNvPr id="33" name="Marcador de número de diapositiva 6">
            <a:extLst>
              <a:ext uri="{FF2B5EF4-FFF2-40B4-BE49-F238E27FC236}">
                <a16:creationId xmlns:a16="http://schemas.microsoft.com/office/drawing/2014/main" id="{A7FA4457-D887-6546-97B5-4737EC7929CF}"/>
              </a:ext>
            </a:extLst>
          </p:cNvPr>
          <p:cNvSpPr txBox="1">
            <a:spLocks/>
          </p:cNvSpPr>
          <p:nvPr/>
        </p:nvSpPr>
        <p:spPr>
          <a:xfrm>
            <a:off x="8830836" y="608217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0E5419-BB40-42BB-AF03-163354A2DE49}" type="slidenum">
              <a:rPr lang="en-GB" smtClean="0">
                <a:solidFill>
                  <a:schemeClr val="bg1"/>
                </a:solidFill>
                <a:latin typeface="Roboto" panose="02000000000000000000" pitchFamily="2" charset="0"/>
                <a:ea typeface="Roboto" panose="02000000000000000000" pitchFamily="2" charset="0"/>
                <a:cs typeface="Roboto" panose="02000000000000000000" pitchFamily="2" charset="0"/>
              </a:rPr>
              <a:t>32</a:t>
            </a:fld>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
        <p:nvSpPr>
          <p:cNvPr id="20" name="Title 1">
            <a:extLst>
              <a:ext uri="{FF2B5EF4-FFF2-40B4-BE49-F238E27FC236}">
                <a16:creationId xmlns:a16="http://schemas.microsoft.com/office/drawing/2014/main" id="{83146B8D-76CB-45F3-82D0-2665D14ED6E0}"/>
              </a:ext>
            </a:extLst>
          </p:cNvPr>
          <p:cNvSpPr txBox="1">
            <a:spLocks/>
          </p:cNvSpPr>
          <p:nvPr/>
        </p:nvSpPr>
        <p:spPr>
          <a:xfrm>
            <a:off x="1394790" y="4414171"/>
            <a:ext cx="4699198" cy="500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rgbClr val="070333"/>
                </a:solidFill>
                <a:latin typeface="Roboto Light" panose="02000000000000000000" pitchFamily="2" charset="0"/>
                <a:ea typeface="Roboto Light" panose="02000000000000000000" pitchFamily="2" charset="0"/>
              </a:rPr>
              <a:t>Si sus clientes no encuentran la marca que desean, el </a:t>
            </a:r>
            <a:r>
              <a:rPr lang="en-US" sz="1400" dirty="0">
                <a:solidFill>
                  <a:srgbClr val="070333"/>
                </a:solidFill>
                <a:latin typeface="Roboto Medium" panose="02000000000000000000" pitchFamily="2" charset="0"/>
                <a:ea typeface="Roboto Medium" panose="02000000000000000000" pitchFamily="2" charset="0"/>
              </a:rPr>
              <a:t>servicio de asistencia al viajero de </a:t>
            </a:r>
            <a:r>
              <a:rPr lang="en-US" sz="1400" dirty="0" err="1">
                <a:solidFill>
                  <a:srgbClr val="070333"/>
                </a:solidFill>
                <a:latin typeface="Roboto Medium" panose="02000000000000000000" pitchFamily="2" charset="0"/>
                <a:ea typeface="Roboto Medium" panose="02000000000000000000" pitchFamily="2" charset="0"/>
              </a:rPr>
              <a:t>Truvvi</a:t>
            </a:r>
            <a:r>
              <a:rPr lang="en-US" sz="1400" dirty="0">
                <a:solidFill>
                  <a:srgbClr val="070333"/>
                </a:solidFill>
                <a:latin typeface="Roboto Medium" panose="02000000000000000000" pitchFamily="2" charset="0"/>
                <a:ea typeface="Roboto Medium" panose="02000000000000000000" pitchFamily="2" charset="0"/>
              </a:rPr>
              <a:t> Lifestyle </a:t>
            </a:r>
            <a:r>
              <a:rPr lang="en-US" sz="1400" dirty="0" err="1">
                <a:solidFill>
                  <a:srgbClr val="070333"/>
                </a:solidFill>
                <a:latin typeface="Roboto Light" panose="02000000000000000000" pitchFamily="2" charset="0"/>
                <a:ea typeface="Roboto Light" panose="02000000000000000000" pitchFamily="2" charset="0"/>
              </a:rPr>
              <a:t>está</a:t>
            </a:r>
            <a:endParaRPr lang="en-US"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a su disposición 24 horas al día, 7 días a la semana.</a:t>
            </a:r>
          </a:p>
        </p:txBody>
      </p:sp>
      <p:sp>
        <p:nvSpPr>
          <p:cNvPr id="28" name="Rectángulo redondeado 32">
            <a:extLst>
              <a:ext uri="{FF2B5EF4-FFF2-40B4-BE49-F238E27FC236}">
                <a16:creationId xmlns:a16="http://schemas.microsoft.com/office/drawing/2014/main" id="{9E03CE4F-2C85-4217-B262-F314E6F72D23}"/>
              </a:ext>
            </a:extLst>
          </p:cNvPr>
          <p:cNvSpPr/>
          <p:nvPr/>
        </p:nvSpPr>
        <p:spPr>
          <a:xfrm>
            <a:off x="958459" y="4372891"/>
            <a:ext cx="156238" cy="156238"/>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 name="Footer Placeholder 1">
            <a:extLst>
              <a:ext uri="{FF2B5EF4-FFF2-40B4-BE49-F238E27FC236}">
                <a16:creationId xmlns:a16="http://schemas.microsoft.com/office/drawing/2014/main" id="{ECFCCBAC-58AE-43DA-AB31-62199D125A36}"/>
              </a:ext>
            </a:extLst>
          </p:cNvPr>
          <p:cNvSpPr>
            <a:spLocks noGrp="1"/>
          </p:cNvSpPr>
          <p:nvPr>
            <p:ph type="ftr" sz="quarter" idx="11"/>
          </p:nvPr>
        </p:nvSpPr>
        <p:spPr>
          <a:xfrm>
            <a:off x="721233" y="6381234"/>
            <a:ext cx="4929536" cy="365125"/>
          </a:xfrm>
        </p:spPr>
        <p:txBody>
          <a:bodyPr/>
          <a:lstStyle/>
          <a:p>
            <a:r>
              <a:rPr lang="en-US" dirty="0"/>
              <a:t>Sólo para fines de formación - No para distribución pública o externa</a:t>
            </a:r>
            <a:endParaRPr lang="en-GB" dirty="0"/>
          </a:p>
        </p:txBody>
      </p:sp>
      <p:pic>
        <p:nvPicPr>
          <p:cNvPr id="3" name="Picture 2">
            <a:extLst>
              <a:ext uri="{FF2B5EF4-FFF2-40B4-BE49-F238E27FC236}">
                <a16:creationId xmlns:a16="http://schemas.microsoft.com/office/drawing/2014/main" id="{9DD36EED-DA4A-F94B-8E3E-F2E464988D9C}"/>
              </a:ext>
            </a:extLst>
          </p:cNvPr>
          <p:cNvPicPr>
            <a:picLocks noChangeAspect="1"/>
          </p:cNvPicPr>
          <p:nvPr/>
        </p:nvPicPr>
        <p:blipFill>
          <a:blip r:embed="rId4"/>
          <a:stretch>
            <a:fillRect/>
          </a:stretch>
        </p:blipFill>
        <p:spPr>
          <a:xfrm>
            <a:off x="2187018" y="5047345"/>
            <a:ext cx="2230593" cy="1382338"/>
          </a:xfrm>
          <a:prstGeom prst="rect">
            <a:avLst/>
          </a:prstGeom>
        </p:spPr>
      </p:pic>
      <p:pic>
        <p:nvPicPr>
          <p:cNvPr id="29" name="Graphic 28">
            <a:extLst>
              <a:ext uri="{FF2B5EF4-FFF2-40B4-BE49-F238E27FC236}">
                <a16:creationId xmlns:a16="http://schemas.microsoft.com/office/drawing/2014/main" id="{F76CEB0C-78E1-6D4A-AB06-F4D6981059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83634" y="580257"/>
            <a:ext cx="790402" cy="342114"/>
          </a:xfrm>
          <a:prstGeom prst="rect">
            <a:avLst/>
          </a:prstGeom>
        </p:spPr>
      </p:pic>
      <p:cxnSp>
        <p:nvCxnSpPr>
          <p:cNvPr id="4" name="Conector recto 29">
            <a:extLst>
              <a:ext uri="{FF2B5EF4-FFF2-40B4-BE49-F238E27FC236}">
                <a16:creationId xmlns:a16="http://schemas.microsoft.com/office/drawing/2014/main" id="{A4D5E0BB-72D8-1751-079F-F282F7858CBD}"/>
              </a:ext>
            </a:extLst>
          </p:cNvPr>
          <p:cNvCxnSpPr>
            <a:cxnSpLocks/>
            <a:endCxn id="28" idx="0"/>
          </p:cNvCxnSpPr>
          <p:nvPr/>
        </p:nvCxnSpPr>
        <p:spPr>
          <a:xfrm>
            <a:off x="1033197" y="2216168"/>
            <a:ext cx="3381" cy="2156723"/>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06219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31FF035-4C94-3245-B432-2E5185EB9E0C}"/>
              </a:ext>
            </a:extLst>
          </p:cNvPr>
          <p:cNvSpPr txBox="1">
            <a:spLocks/>
          </p:cNvSpPr>
          <p:nvPr/>
        </p:nvSpPr>
        <p:spPr>
          <a:xfrm>
            <a:off x="838200" y="834160"/>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Cruceros</a:t>
            </a:r>
            <a:endParaRPr lang="en-GB" sz="3600" b="1" dirty="0">
              <a:solidFill>
                <a:srgbClr val="531AED"/>
              </a:solidFill>
              <a:latin typeface="Arboria Bold" panose="02000000000000000000" pitchFamily="2" charset="77"/>
            </a:endParaRPr>
          </a:p>
        </p:txBody>
      </p:sp>
      <p:sp>
        <p:nvSpPr>
          <p:cNvPr id="6" name="Title 1">
            <a:extLst>
              <a:ext uri="{FF2B5EF4-FFF2-40B4-BE49-F238E27FC236}">
                <a16:creationId xmlns:a16="http://schemas.microsoft.com/office/drawing/2014/main" id="{5F22911F-277E-4F45-89F1-A8E4F72E3E14}"/>
              </a:ext>
            </a:extLst>
          </p:cNvPr>
          <p:cNvSpPr txBox="1">
            <a:spLocks/>
          </p:cNvSpPr>
          <p:nvPr/>
        </p:nvSpPr>
        <p:spPr>
          <a:xfrm>
            <a:off x="838200" y="1364512"/>
            <a:ext cx="7866888"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1DDDD6"/>
                </a:solidFill>
                <a:latin typeface="Arboria Bold" panose="02000000000000000000" pitchFamily="2" charset="77"/>
              </a:rPr>
              <a:t>Marcas</a:t>
            </a:r>
          </a:p>
        </p:txBody>
      </p:sp>
      <p:sp>
        <p:nvSpPr>
          <p:cNvPr id="7" name="Rectángulo redondeado 30">
            <a:extLst>
              <a:ext uri="{FF2B5EF4-FFF2-40B4-BE49-F238E27FC236}">
                <a16:creationId xmlns:a16="http://schemas.microsoft.com/office/drawing/2014/main" id="{1EF264A6-8080-4544-A6AC-48D7FB79855A}"/>
              </a:ext>
            </a:extLst>
          </p:cNvPr>
          <p:cNvSpPr/>
          <p:nvPr/>
        </p:nvSpPr>
        <p:spPr>
          <a:xfrm>
            <a:off x="959274" y="2489146"/>
            <a:ext cx="233422" cy="233422"/>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700" dirty="0">
              <a:solidFill>
                <a:schemeClr val="bg1"/>
              </a:solidFill>
            </a:endParaRPr>
          </a:p>
        </p:txBody>
      </p:sp>
      <p:sp>
        <p:nvSpPr>
          <p:cNvPr id="8" name="Title 1">
            <a:extLst>
              <a:ext uri="{FF2B5EF4-FFF2-40B4-BE49-F238E27FC236}">
                <a16:creationId xmlns:a16="http://schemas.microsoft.com/office/drawing/2014/main" id="{11DF5F53-EC3D-2E43-9CD4-3AF77352FB5A}"/>
              </a:ext>
            </a:extLst>
          </p:cNvPr>
          <p:cNvSpPr txBox="1">
            <a:spLocks/>
          </p:cNvSpPr>
          <p:nvPr/>
        </p:nvSpPr>
        <p:spPr>
          <a:xfrm>
            <a:off x="1394790" y="2361824"/>
            <a:ext cx="7866888" cy="500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rgbClr val="070333"/>
                </a:solidFill>
                <a:latin typeface="Roboto Light" panose="02000000000000000000" pitchFamily="2" charset="0"/>
                <a:ea typeface="Roboto Light" panose="02000000000000000000" pitchFamily="2" charset="0"/>
              </a:rPr>
              <a:t>Más del 80% de todas las marcas de cruceros</a:t>
            </a:r>
          </a:p>
        </p:txBody>
      </p:sp>
      <p:pic>
        <p:nvPicPr>
          <p:cNvPr id="9" name="Picture 8">
            <a:extLst>
              <a:ext uri="{FF2B5EF4-FFF2-40B4-BE49-F238E27FC236}">
                <a16:creationId xmlns:a16="http://schemas.microsoft.com/office/drawing/2014/main" id="{0E70DEC7-4DD2-364B-8F5D-01F105580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296082" y="313050"/>
            <a:ext cx="5557025" cy="6164132"/>
          </a:xfrm>
          <a:prstGeom prst="rect">
            <a:avLst/>
          </a:prstGeom>
        </p:spPr>
      </p:pic>
      <p:sp>
        <p:nvSpPr>
          <p:cNvPr id="12" name="Rectángulo redondeado 30">
            <a:extLst>
              <a:ext uri="{FF2B5EF4-FFF2-40B4-BE49-F238E27FC236}">
                <a16:creationId xmlns:a16="http://schemas.microsoft.com/office/drawing/2014/main" id="{10BFE98A-D3CC-7346-BEAC-48502F4DF74E}"/>
              </a:ext>
            </a:extLst>
          </p:cNvPr>
          <p:cNvSpPr/>
          <p:nvPr/>
        </p:nvSpPr>
        <p:spPr>
          <a:xfrm>
            <a:off x="959274" y="3161694"/>
            <a:ext cx="233422" cy="233422"/>
          </a:xfrm>
          <a:prstGeom prst="roundRect">
            <a:avLst/>
          </a:prstGeom>
          <a:solidFill>
            <a:srgbClr val="1DDD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sz="700" dirty="0">
              <a:solidFill>
                <a:schemeClr val="bg1"/>
              </a:solidFill>
            </a:endParaRPr>
          </a:p>
        </p:txBody>
      </p:sp>
      <p:sp>
        <p:nvSpPr>
          <p:cNvPr id="14" name="Title 1">
            <a:extLst>
              <a:ext uri="{FF2B5EF4-FFF2-40B4-BE49-F238E27FC236}">
                <a16:creationId xmlns:a16="http://schemas.microsoft.com/office/drawing/2014/main" id="{FF80518F-FC39-734D-BEF3-042040E2DC37}"/>
              </a:ext>
            </a:extLst>
          </p:cNvPr>
          <p:cNvSpPr txBox="1">
            <a:spLocks/>
          </p:cNvSpPr>
          <p:nvPr/>
        </p:nvSpPr>
        <p:spPr>
          <a:xfrm>
            <a:off x="1394790" y="3195338"/>
            <a:ext cx="4699198" cy="50064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400" dirty="0">
                <a:solidFill>
                  <a:srgbClr val="070333"/>
                </a:solidFill>
                <a:latin typeface="Roboto Light" panose="02000000000000000000" pitchFamily="2" charset="0"/>
                <a:ea typeface="Roboto Light" panose="02000000000000000000" pitchFamily="2" charset="0"/>
              </a:rPr>
              <a:t>Si sus clientes no encuentran el crucero que desean</a:t>
            </a:r>
          </a:p>
          <a:p>
            <a:r>
              <a:rPr lang="en-US" sz="1400" dirty="0" err="1">
                <a:solidFill>
                  <a:srgbClr val="070333"/>
                </a:solidFill>
                <a:latin typeface="Roboto Medium" panose="02000000000000000000" pitchFamily="2" charset="0"/>
                <a:ea typeface="Roboto Medium" panose="02000000000000000000" pitchFamily="2" charset="0"/>
              </a:rPr>
              <a:t>Truvvi </a:t>
            </a:r>
            <a:r>
              <a:rPr lang="en-US" sz="1400" dirty="0">
                <a:solidFill>
                  <a:srgbClr val="070333"/>
                </a:solidFill>
                <a:latin typeface="Roboto Medium" panose="02000000000000000000" pitchFamily="2" charset="0"/>
                <a:ea typeface="Roboto Medium" panose="02000000000000000000" pitchFamily="2" charset="0"/>
              </a:rPr>
              <a:t>Lifestyle Travel Support </a:t>
            </a:r>
            <a:r>
              <a:rPr lang="en-US" sz="1400" dirty="0">
                <a:solidFill>
                  <a:srgbClr val="070333"/>
                </a:solidFill>
                <a:latin typeface="Roboto Light" panose="02000000000000000000" pitchFamily="2" charset="0"/>
                <a:ea typeface="Roboto Light" panose="02000000000000000000" pitchFamily="2" charset="0"/>
              </a:rPr>
              <a:t>está listo para ayudarle</a:t>
            </a:r>
            <a:br>
              <a:rPr lang="en-US" sz="1400" dirty="0">
                <a:solidFill>
                  <a:srgbClr val="070333"/>
                </a:solidFill>
                <a:latin typeface="Roboto Light" panose="02000000000000000000" pitchFamily="2" charset="0"/>
                <a:ea typeface="Roboto Light" panose="02000000000000000000" pitchFamily="2" charset="0"/>
              </a:rPr>
            </a:br>
            <a:r>
              <a:rPr lang="en-US" sz="1400" dirty="0">
                <a:solidFill>
                  <a:srgbClr val="070333"/>
                </a:solidFill>
                <a:latin typeface="Roboto Light" panose="02000000000000000000" pitchFamily="2" charset="0"/>
                <a:ea typeface="Roboto Light" panose="02000000000000000000" pitchFamily="2" charset="0"/>
              </a:rPr>
              <a:t>asistencia 24/7</a:t>
            </a:r>
          </a:p>
        </p:txBody>
      </p:sp>
      <p:sp>
        <p:nvSpPr>
          <p:cNvPr id="2" name="Footer Placeholder 1">
            <a:extLst>
              <a:ext uri="{FF2B5EF4-FFF2-40B4-BE49-F238E27FC236}">
                <a16:creationId xmlns:a16="http://schemas.microsoft.com/office/drawing/2014/main" id="{F490552F-1749-4A9F-A7C8-15899649DC7E}"/>
              </a:ext>
            </a:extLst>
          </p:cNvPr>
          <p:cNvSpPr>
            <a:spLocks noGrp="1"/>
          </p:cNvSpPr>
          <p:nvPr>
            <p:ph type="ftr" sz="quarter" idx="11"/>
          </p:nvPr>
        </p:nvSpPr>
        <p:spPr>
          <a:xfrm>
            <a:off x="484612" y="6356350"/>
            <a:ext cx="5609376" cy="365125"/>
          </a:xfrm>
        </p:spPr>
        <p:txBody>
          <a:bodyPr/>
          <a:lstStyle/>
          <a:p>
            <a:r>
              <a:rPr lang="en-US" dirty="0"/>
              <a:t>Sólo para fines de formación - No para distribución pública o externa</a:t>
            </a:r>
            <a:endParaRPr lang="en-GB" dirty="0"/>
          </a:p>
        </p:txBody>
      </p:sp>
      <p:pic>
        <p:nvPicPr>
          <p:cNvPr id="4" name="Picture 3">
            <a:extLst>
              <a:ext uri="{FF2B5EF4-FFF2-40B4-BE49-F238E27FC236}">
                <a16:creationId xmlns:a16="http://schemas.microsoft.com/office/drawing/2014/main" id="{55FB923E-84AB-664A-B032-F6AD72877D0C}"/>
              </a:ext>
            </a:extLst>
          </p:cNvPr>
          <p:cNvPicPr>
            <a:picLocks noChangeAspect="1"/>
          </p:cNvPicPr>
          <p:nvPr/>
        </p:nvPicPr>
        <p:blipFill>
          <a:blip r:embed="rId4"/>
          <a:stretch>
            <a:fillRect/>
          </a:stretch>
        </p:blipFill>
        <p:spPr>
          <a:xfrm>
            <a:off x="1048327" y="4227522"/>
            <a:ext cx="4481945" cy="1597289"/>
          </a:xfrm>
          <a:prstGeom prst="rect">
            <a:avLst/>
          </a:prstGeom>
        </p:spPr>
      </p:pic>
      <p:sp>
        <p:nvSpPr>
          <p:cNvPr id="20" name="Marcador de número de diapositiva 6">
            <a:extLst>
              <a:ext uri="{FF2B5EF4-FFF2-40B4-BE49-F238E27FC236}">
                <a16:creationId xmlns:a16="http://schemas.microsoft.com/office/drawing/2014/main" id="{4AA4F60B-FD5F-BB49-93A0-027690BEC5D0}"/>
              </a:ext>
            </a:extLst>
          </p:cNvPr>
          <p:cNvSpPr txBox="1">
            <a:spLocks/>
          </p:cNvSpPr>
          <p:nvPr/>
        </p:nvSpPr>
        <p:spPr>
          <a:xfrm>
            <a:off x="8830836" y="608217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70E5419-BB40-42BB-AF03-163354A2DE49}" type="slidenum">
              <a:rPr lang="en-GB" smtClean="0">
                <a:solidFill>
                  <a:schemeClr val="bg1"/>
                </a:solidFill>
                <a:latin typeface="Roboto" panose="02000000000000000000" pitchFamily="2" charset="0"/>
                <a:ea typeface="Roboto" panose="02000000000000000000" pitchFamily="2" charset="0"/>
                <a:cs typeface="Roboto" panose="02000000000000000000" pitchFamily="2" charset="0"/>
              </a:rPr>
              <a:t>33</a:t>
            </a:fld>
            <a:endParaRPr lang="en-GB"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pic>
        <p:nvPicPr>
          <p:cNvPr id="13" name="Graphic 12">
            <a:extLst>
              <a:ext uri="{FF2B5EF4-FFF2-40B4-BE49-F238E27FC236}">
                <a16:creationId xmlns:a16="http://schemas.microsoft.com/office/drawing/2014/main" id="{C114D4C6-08F4-8847-B9E6-AAAA1AD4211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83634" y="580257"/>
            <a:ext cx="790402" cy="342114"/>
          </a:xfrm>
          <a:prstGeom prst="rect">
            <a:avLst/>
          </a:prstGeom>
        </p:spPr>
      </p:pic>
      <p:cxnSp>
        <p:nvCxnSpPr>
          <p:cNvPr id="3" name="Conector recto 29">
            <a:extLst>
              <a:ext uri="{FF2B5EF4-FFF2-40B4-BE49-F238E27FC236}">
                <a16:creationId xmlns:a16="http://schemas.microsoft.com/office/drawing/2014/main" id="{CD9048F0-3D47-C3E7-F560-806A3C32D7F0}"/>
              </a:ext>
            </a:extLst>
          </p:cNvPr>
          <p:cNvCxnSpPr>
            <a:cxnSpLocks/>
            <a:stCxn id="7" idx="0"/>
          </p:cNvCxnSpPr>
          <p:nvPr/>
        </p:nvCxnSpPr>
        <p:spPr>
          <a:xfrm>
            <a:off x="1075985" y="2489146"/>
            <a:ext cx="0" cy="858345"/>
          </a:xfrm>
          <a:prstGeom prst="line">
            <a:avLst/>
          </a:prstGeom>
          <a:ln w="9525">
            <a:solidFill>
              <a:srgbClr val="1DDDD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5125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ruise ship in the water&#10;&#10;Description automatically generated with medium confidence">
            <a:extLst>
              <a:ext uri="{FF2B5EF4-FFF2-40B4-BE49-F238E27FC236}">
                <a16:creationId xmlns:a16="http://schemas.microsoft.com/office/drawing/2014/main" id="{1C77E232-4F98-0B4C-A4A5-15584EDC0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293" y="309875"/>
            <a:ext cx="5562600" cy="6172200"/>
          </a:xfrm>
          <a:prstGeom prst="rect">
            <a:avLst/>
          </a:prstGeom>
        </p:spPr>
      </p:pic>
      <p:pic>
        <p:nvPicPr>
          <p:cNvPr id="8" name="Graphic 7">
            <a:extLst>
              <a:ext uri="{FF2B5EF4-FFF2-40B4-BE49-F238E27FC236}">
                <a16:creationId xmlns:a16="http://schemas.microsoft.com/office/drawing/2014/main" id="{A50F3863-0EDD-7F43-94C4-EA122057E33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3634" y="580257"/>
            <a:ext cx="790402" cy="342114"/>
          </a:xfrm>
          <a:prstGeom prst="rect">
            <a:avLst/>
          </a:prstGeom>
        </p:spPr>
      </p:pic>
      <p:sp>
        <p:nvSpPr>
          <p:cNvPr id="2" name="Content Placeholder 1">
            <a:extLst>
              <a:ext uri="{FF2B5EF4-FFF2-40B4-BE49-F238E27FC236}">
                <a16:creationId xmlns:a16="http://schemas.microsoft.com/office/drawing/2014/main" id="{D60C8509-2DE9-4344-ACD8-6338DF7D151C}"/>
              </a:ext>
            </a:extLst>
          </p:cNvPr>
          <p:cNvSpPr>
            <a:spLocks noGrp="1"/>
          </p:cNvSpPr>
          <p:nvPr>
            <p:ph idx="1"/>
          </p:nvPr>
        </p:nvSpPr>
        <p:spPr>
          <a:xfrm>
            <a:off x="838200" y="2347006"/>
            <a:ext cx="5257800" cy="3796492"/>
          </a:xfrm>
        </p:spPr>
        <p:txBody>
          <a:bodyPr>
            <a:normAutofit/>
          </a:bodyPr>
          <a:lstStyle/>
          <a:p>
            <a:pPr>
              <a:buClr>
                <a:srgbClr val="5319EE"/>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Cuando un socio reserve un crucero, recibirá </a:t>
            </a:r>
            <a:r>
              <a:rPr lang="en-US" sz="1400" dirty="0">
                <a:latin typeface="Roboto Medium" panose="02000000000000000000" pitchFamily="2" charset="0"/>
                <a:ea typeface="Roboto Medium" panose="02000000000000000000" pitchFamily="2" charset="0"/>
                <a:cs typeface="Roboto Medium" panose="02000000000000000000" pitchFamily="2" charset="0"/>
              </a:rPr>
              <a:t>el 10% del precio de venta </a:t>
            </a:r>
            <a:r>
              <a:rPr lang="en-US" sz="1400" dirty="0">
                <a:latin typeface="Roboto Light" panose="02000000000000000000" pitchFamily="2" charset="0"/>
                <a:ea typeface="Roboto Light" panose="02000000000000000000" pitchFamily="2" charset="0"/>
                <a:cs typeface="Roboto Light" panose="02000000000000000000" pitchFamily="2" charset="0"/>
              </a:rPr>
              <a:t>(impuestos excluidos) en forma de </a:t>
            </a:r>
            <a:r>
              <a:rPr lang="en-US" sz="1400" dirty="0" err="1">
                <a:latin typeface="Roboto Light" panose="02000000000000000000" pitchFamily="2" charset="0"/>
                <a:ea typeface="Roboto Light" panose="02000000000000000000" pitchFamily="2" charset="0"/>
                <a:cs typeface="Roboto Light" panose="02000000000000000000" pitchFamily="2" charset="0"/>
              </a:rPr>
              <a:t>Truvvi</a:t>
            </a:r>
            <a:r>
              <a:rPr lang="en-US" sz="1400" dirty="0">
                <a:latin typeface="Roboto Light" panose="02000000000000000000" pitchFamily="2" charset="0"/>
                <a:ea typeface="Roboto Light" panose="02000000000000000000" pitchFamily="2" charset="0"/>
                <a:cs typeface="Roboto Light" panose="02000000000000000000" pitchFamily="2" charset="0"/>
              </a:rPr>
              <a:t> Coins.</a:t>
            </a:r>
          </a:p>
          <a:p>
            <a:pPr>
              <a:buClr>
                <a:srgbClr val="5319EE"/>
              </a:buClr>
              <a:buFont typeface="Courier New" panose="02070309020205020404" pitchFamily="49" charset="0"/>
              <a:buChar char="o"/>
            </a:pPr>
            <a:endParaRPr lang="en-US" sz="1400" dirty="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endParaRPr>
          </a:p>
          <a:p>
            <a:pPr>
              <a:buClr>
                <a:srgbClr val="5319EE"/>
              </a:buClr>
              <a:buFont typeface="Courier New" panose="02070309020205020404" pitchFamily="49" charset="0"/>
              <a:buChar char="o"/>
            </a:pPr>
            <a:r>
              <a:rPr lang="en-US" sz="1400" dirty="0">
                <a:latin typeface="Roboto Medium" panose="02000000000000000000" pitchFamily="2" charset="0"/>
                <a:ea typeface="Roboto Medium" panose="02000000000000000000" pitchFamily="2" charset="0"/>
                <a:cs typeface="Roboto Medium" panose="02000000000000000000" pitchFamily="2" charset="0"/>
              </a:rPr>
              <a:t>Las </a:t>
            </a:r>
            <a:r>
              <a:rPr lang="en-US" sz="1400" dirty="0" err="1">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latin typeface="Roboto Medium" panose="02000000000000000000" pitchFamily="2" charset="0"/>
                <a:ea typeface="Roboto Medium" panose="02000000000000000000" pitchFamily="2" charset="0"/>
                <a:cs typeface="Roboto Medium" panose="02000000000000000000" pitchFamily="2" charset="0"/>
              </a:rPr>
              <a:t> Coins se </a:t>
            </a:r>
            <a:r>
              <a:rPr lang="en-US" sz="1400" dirty="0">
                <a:latin typeface="Roboto Light" panose="02000000000000000000" pitchFamily="2" charset="0"/>
                <a:ea typeface="Roboto Light" panose="02000000000000000000" pitchFamily="2" charset="0"/>
                <a:cs typeface="Roboto Light" panose="02000000000000000000" pitchFamily="2" charset="0"/>
              </a:rPr>
              <a:t>pueden aplicar a cualquier reserva futura (excepto vuelos) realizada en la plataforma de viajes Truvvi para reducir aún más el precio.</a:t>
            </a:r>
          </a:p>
          <a:p>
            <a:pPr>
              <a:buClr>
                <a:srgbClr val="5319EE"/>
              </a:buClr>
              <a:buFont typeface="Courier New" panose="02070309020205020404" pitchFamily="49" charset="0"/>
              <a:buChar char="o"/>
            </a:pPr>
            <a:endParaRPr lang="en-US" sz="1400" dirty="0">
              <a:latin typeface="Roboto Light" panose="02000000000000000000" pitchFamily="2" charset="0"/>
              <a:ea typeface="Roboto Light" panose="02000000000000000000" pitchFamily="2" charset="0"/>
              <a:cs typeface="Roboto Light" panose="02000000000000000000" pitchFamily="2" charset="0"/>
            </a:endParaRPr>
          </a:p>
          <a:p>
            <a:pPr>
              <a:buClr>
                <a:srgbClr val="5319EE"/>
              </a:buClr>
              <a:buFont typeface="Courier New" panose="02070309020205020404" pitchFamily="49" charset="0"/>
              <a:buChar char="o"/>
            </a:pPr>
            <a:r>
              <a:rPr lang="en-US" sz="1400" dirty="0">
                <a:latin typeface="Roboto Medium" panose="02000000000000000000" pitchFamily="2" charset="0"/>
                <a:ea typeface="Roboto Medium" panose="02000000000000000000" pitchFamily="2" charset="0"/>
                <a:cs typeface="Roboto Medium" panose="02000000000000000000" pitchFamily="2" charset="0"/>
              </a:rPr>
              <a:t>Las </a:t>
            </a:r>
            <a:r>
              <a:rPr lang="en-US" sz="1400" dirty="0" err="1">
                <a:latin typeface="Roboto Medium" panose="02000000000000000000" pitchFamily="2" charset="0"/>
                <a:ea typeface="Roboto Medium" panose="02000000000000000000" pitchFamily="2" charset="0"/>
                <a:cs typeface="Roboto Medium" panose="02000000000000000000" pitchFamily="2" charset="0"/>
              </a:rPr>
              <a:t>Truvvi </a:t>
            </a:r>
            <a:r>
              <a:rPr lang="en-US" sz="1400" dirty="0">
                <a:latin typeface="Roboto Medium" panose="02000000000000000000" pitchFamily="2" charset="0"/>
                <a:ea typeface="Roboto Medium" panose="02000000000000000000" pitchFamily="2" charset="0"/>
                <a:cs typeface="Roboto Medium" panose="02000000000000000000" pitchFamily="2" charset="0"/>
              </a:rPr>
              <a:t>Coins </a:t>
            </a:r>
            <a:r>
              <a:rPr lang="en-US" sz="1400" dirty="0">
                <a:latin typeface="Roboto Light" panose="02000000000000000000" pitchFamily="2" charset="0"/>
                <a:ea typeface="Roboto Light" panose="02000000000000000000" pitchFamily="2" charset="0"/>
                <a:cs typeface="Roboto Light" panose="02000000000000000000" pitchFamily="2" charset="0"/>
              </a:rPr>
              <a:t>se asignan al finalizar</a:t>
            </a:r>
            <a:br>
              <a:rPr lang="en-US" sz="1400" dirty="0">
                <a:latin typeface="Roboto Light" panose="02000000000000000000" pitchFamily="2" charset="0"/>
                <a:ea typeface="Roboto Light" panose="02000000000000000000" pitchFamily="2" charset="0"/>
                <a:cs typeface="Roboto Light" panose="02000000000000000000" pitchFamily="2" charset="0"/>
              </a:rPr>
            </a:br>
            <a:r>
              <a:rPr lang="en-US" sz="1400" dirty="0">
                <a:latin typeface="Roboto Light" panose="02000000000000000000" pitchFamily="2" charset="0"/>
                <a:ea typeface="Roboto Light" panose="02000000000000000000" pitchFamily="2" charset="0"/>
                <a:cs typeface="Roboto Light" panose="02000000000000000000" pitchFamily="2" charset="0"/>
              </a:rPr>
              <a:t>del crucero</a:t>
            </a:r>
          </a:p>
          <a:p>
            <a:pPr>
              <a:buClr>
                <a:srgbClr val="5319EE"/>
              </a:buClr>
              <a:buFont typeface="Courier New" panose="02070309020205020404" pitchFamily="49" charset="0"/>
              <a:buChar char="o"/>
            </a:pPr>
            <a:endParaRPr lang="en-US" sz="1400" dirty="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endParaRPr>
          </a:p>
          <a:p>
            <a:pPr>
              <a:buClr>
                <a:srgbClr val="5319EE"/>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Cada moneda tiene un valor de 1</a:t>
            </a:r>
          </a:p>
        </p:txBody>
      </p:sp>
      <p:sp>
        <p:nvSpPr>
          <p:cNvPr id="9" name="TextBox 8">
            <a:extLst>
              <a:ext uri="{FF2B5EF4-FFF2-40B4-BE49-F238E27FC236}">
                <a16:creationId xmlns:a16="http://schemas.microsoft.com/office/drawing/2014/main" id="{762DEA45-B94F-F14F-BAD5-7FC2C5335CE6}"/>
              </a:ext>
            </a:extLst>
          </p:cNvPr>
          <p:cNvSpPr txBox="1"/>
          <p:nvPr/>
        </p:nvSpPr>
        <p:spPr>
          <a:xfrm>
            <a:off x="813839" y="1644380"/>
            <a:ext cx="6096000" cy="424732"/>
          </a:xfrm>
          <a:prstGeom prst="rect">
            <a:avLst/>
          </a:prstGeom>
          <a:noFill/>
        </p:spPr>
        <p:txBody>
          <a:bodyPr wrap="square">
            <a:spAutoFit/>
          </a:bodyPr>
          <a:lstStyle/>
          <a:p>
            <a:pPr>
              <a:lnSpc>
                <a:spcPct val="90000"/>
              </a:lnSpc>
              <a:spcBef>
                <a:spcPct val="0"/>
              </a:spcBef>
              <a:buClr>
                <a:srgbClr val="5319EE"/>
              </a:buClr>
            </a:pPr>
            <a:r>
              <a:rPr lang="en-US" sz="2400" b="1" dirty="0">
                <a:solidFill>
                  <a:srgbClr val="531AED"/>
                </a:solidFill>
                <a:latin typeface="Arboria Bold" panose="02000000000000000000" pitchFamily="2" charset="77"/>
                <a:ea typeface="+mj-ea"/>
                <a:cs typeface="+mj-cs"/>
              </a:rPr>
              <a:t>¿Qué son las </a:t>
            </a:r>
            <a:r>
              <a:rPr lang="en-US" sz="2400" b="1" dirty="0" err="1">
                <a:solidFill>
                  <a:srgbClr val="531AED"/>
                </a:solidFill>
                <a:latin typeface="Arboria Bold" panose="02000000000000000000" pitchFamily="2" charset="77"/>
                <a:ea typeface="+mj-ea"/>
                <a:cs typeface="+mj-cs"/>
              </a:rPr>
              <a:t>Truvvi </a:t>
            </a:r>
            <a:r>
              <a:rPr lang="en-US" sz="2400" b="1" dirty="0">
                <a:solidFill>
                  <a:srgbClr val="531AED"/>
                </a:solidFill>
                <a:latin typeface="Arboria Bold" panose="02000000000000000000" pitchFamily="2" charset="77"/>
                <a:ea typeface="+mj-ea"/>
                <a:cs typeface="+mj-cs"/>
              </a:rPr>
              <a:t>Coins?</a:t>
            </a:r>
          </a:p>
        </p:txBody>
      </p:sp>
      <p:sp>
        <p:nvSpPr>
          <p:cNvPr id="10" name="Title 3">
            <a:extLst>
              <a:ext uri="{FF2B5EF4-FFF2-40B4-BE49-F238E27FC236}">
                <a16:creationId xmlns:a16="http://schemas.microsoft.com/office/drawing/2014/main" id="{AD579F22-9064-FB49-9FE2-4942542D831B}"/>
              </a:ext>
            </a:extLst>
          </p:cNvPr>
          <p:cNvSpPr txBox="1">
            <a:spLocks/>
          </p:cNvSpPr>
          <p:nvPr/>
        </p:nvSpPr>
        <p:spPr>
          <a:xfrm>
            <a:off x="813839" y="751314"/>
            <a:ext cx="7595092" cy="681517"/>
          </a:xfrm>
          <a:prstGeom prst="rect">
            <a:avLst/>
          </a:prstGeom>
        </p:spPr>
        <p:txBody>
          <a:bodyPr anchor="ctr">
            <a:normAutofit/>
          </a:bodyPr>
          <a:lstStyle>
            <a:lvl1pPr algn="l" defTabSz="914400" rtl="0" eaLnBrk="1" latinLnBrk="0" hangingPunct="1">
              <a:lnSpc>
                <a:spcPct val="90000"/>
              </a:lnSpc>
              <a:spcBef>
                <a:spcPct val="0"/>
              </a:spcBef>
              <a:buNone/>
              <a:defRPr sz="2800" kern="1200">
                <a:solidFill>
                  <a:schemeClr val="accent1">
                    <a:lumMod val="75000"/>
                  </a:schemeClr>
                </a:solidFill>
                <a:latin typeface="+mj-lt"/>
                <a:ea typeface="+mj-ea"/>
                <a:cs typeface="+mj-cs"/>
              </a:defRPr>
            </a:lvl1pPr>
          </a:lstStyle>
          <a:p>
            <a:r>
              <a:rPr lang="en-US" sz="3600" b="1" dirty="0">
                <a:solidFill>
                  <a:srgbClr val="5319EE"/>
                </a:solidFill>
                <a:latin typeface="Arboria Bold" panose="02000000000000000000" pitchFamily="2" charset="77"/>
              </a:rPr>
              <a:t>Monedas </a:t>
            </a:r>
            <a:r>
              <a:rPr lang="en-US" sz="3600" b="1" dirty="0" err="1">
                <a:solidFill>
                  <a:schemeClr val="tx1"/>
                </a:solidFill>
                <a:latin typeface="Arboria Bold" panose="02000000000000000000" pitchFamily="2" charset="77"/>
              </a:rPr>
              <a:t>Truvvi</a:t>
            </a:r>
            <a:endParaRPr lang="en-US" sz="3600" b="1" dirty="0">
              <a:solidFill>
                <a:schemeClr val="tx1"/>
              </a:solidFill>
              <a:latin typeface="Arboria Bold" panose="02000000000000000000" pitchFamily="2" charset="77"/>
            </a:endParaRPr>
          </a:p>
        </p:txBody>
      </p:sp>
      <p:sp>
        <p:nvSpPr>
          <p:cNvPr id="3" name="Footer Placeholder 1">
            <a:extLst>
              <a:ext uri="{FF2B5EF4-FFF2-40B4-BE49-F238E27FC236}">
                <a16:creationId xmlns:a16="http://schemas.microsoft.com/office/drawing/2014/main" id="{CADC6D39-06DC-25A9-46A9-158974C55194}"/>
              </a:ext>
            </a:extLst>
          </p:cNvPr>
          <p:cNvSpPr>
            <a:spLocks noGrp="1"/>
          </p:cNvSpPr>
          <p:nvPr>
            <p:ph type="ftr" sz="quarter" idx="11"/>
          </p:nvPr>
        </p:nvSpPr>
        <p:spPr>
          <a:xfrm>
            <a:off x="484612" y="6356350"/>
            <a:ext cx="5609376"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2654649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60C8509-2DE9-4344-ACD8-6338DF7D151C}"/>
              </a:ext>
            </a:extLst>
          </p:cNvPr>
          <p:cNvSpPr>
            <a:spLocks noGrp="1"/>
          </p:cNvSpPr>
          <p:nvPr>
            <p:ph idx="1"/>
          </p:nvPr>
        </p:nvSpPr>
        <p:spPr>
          <a:xfrm>
            <a:off x="813838" y="3096567"/>
            <a:ext cx="5282162" cy="2739228"/>
          </a:xfrm>
        </p:spPr>
        <p:txBody>
          <a:bodyPr>
            <a:normAutofit/>
          </a:bodyPr>
          <a:lstStyle/>
          <a:p>
            <a:pPr>
              <a:buClr>
                <a:srgbClr val="5319EE"/>
              </a:buClr>
              <a:buFont typeface="Courier New" panose="02070309020205020404" pitchFamily="49" charset="0"/>
              <a:buChar char="o"/>
            </a:pPr>
            <a:r>
              <a:rPr lang="en-US" sz="1400" dirty="0" err="1">
                <a:latin typeface="Roboto Light" panose="02000000000000000000" pitchFamily="2" charset="0"/>
                <a:ea typeface="Roboto Light" panose="02000000000000000000" pitchFamily="2" charset="0"/>
                <a:cs typeface="Roboto Light" panose="02000000000000000000" pitchFamily="2" charset="0"/>
              </a:rPr>
              <a:t>Truvvi </a:t>
            </a:r>
            <a:r>
              <a:rPr lang="en-US" sz="1400" dirty="0">
                <a:latin typeface="Roboto Light" panose="02000000000000000000" pitchFamily="2" charset="0"/>
                <a:ea typeface="Roboto Light" panose="02000000000000000000" pitchFamily="2" charset="0"/>
                <a:cs typeface="Roboto Light" panose="02000000000000000000" pitchFamily="2" charset="0"/>
              </a:rPr>
              <a:t>Tour ofrece una </a:t>
            </a:r>
            <a:r>
              <a:rPr lang="en-US" sz="1400" dirty="0">
                <a:latin typeface="Roboto Medium" panose="02000000000000000000" pitchFamily="2" charset="0"/>
                <a:ea typeface="Roboto Medium" panose="02000000000000000000" pitchFamily="2" charset="0"/>
                <a:cs typeface="Roboto Medium" panose="02000000000000000000" pitchFamily="2" charset="0"/>
              </a:rPr>
              <a:t>extensa lista de Estilos </a:t>
            </a:r>
            <a:r>
              <a:rPr lang="en-US" sz="1400" dirty="0">
                <a:latin typeface="Roboto Light" panose="02000000000000000000" pitchFamily="2" charset="0"/>
                <a:ea typeface="Roboto Light" panose="02000000000000000000" pitchFamily="2" charset="0"/>
                <a:cs typeface="Roboto Light" panose="02000000000000000000" pitchFamily="2" charset="0"/>
              </a:rPr>
              <a:t>que puede elegir para ayudarle a elegir el mejor tour para usted y su familia, por ejemplo: Activo, Aventura, Presupuesto, Camping, One Centre Based, Eco, Expediciones, Familia, Lujo, </a:t>
            </a:r>
            <a:r>
              <a:rPr lang="en-US" sz="1400" dirty="0" err="1">
                <a:latin typeface="Roboto Light" panose="02000000000000000000" pitchFamily="2" charset="0"/>
                <a:ea typeface="Roboto Light" panose="02000000000000000000" pitchFamily="2" charset="0"/>
                <a:cs typeface="Roboto Light" panose="02000000000000000000" pitchFamily="2" charset="0"/>
              </a:rPr>
              <a:t>etc </a:t>
            </a:r>
            <a:r>
              <a:rPr lang="en-US" sz="1400" dirty="0">
                <a:latin typeface="Roboto Light" panose="02000000000000000000" pitchFamily="2" charset="0"/>
                <a:ea typeface="Roboto Light" panose="02000000000000000000" pitchFamily="2" charset="0"/>
                <a:cs typeface="Roboto Light" panose="02000000000000000000" pitchFamily="2" charset="0"/>
              </a:rPr>
              <a:t>...</a:t>
            </a:r>
          </a:p>
          <a:p>
            <a:pPr>
              <a:buClr>
                <a:srgbClr val="5319EE"/>
              </a:buClr>
              <a:buFont typeface="Courier New" panose="02070309020205020404" pitchFamily="49" charset="0"/>
              <a:buChar char="o"/>
            </a:pPr>
            <a:endParaRPr lang="en-US" sz="1400" dirty="0">
              <a:latin typeface="Roboto Light" panose="02000000000000000000" pitchFamily="2" charset="0"/>
              <a:ea typeface="Roboto Light" panose="02000000000000000000" pitchFamily="2" charset="0"/>
              <a:cs typeface="Roboto Light" panose="02000000000000000000" pitchFamily="2" charset="0"/>
            </a:endParaRPr>
          </a:p>
          <a:p>
            <a:pPr>
              <a:buClr>
                <a:srgbClr val="5319EE"/>
              </a:buClr>
              <a:buFont typeface="Courier New" panose="02070309020205020404" pitchFamily="49" charset="0"/>
              <a:buChar char="o"/>
            </a:pPr>
            <a:r>
              <a:rPr lang="en-US" sz="1400" dirty="0">
                <a:latin typeface="Roboto Light" panose="02000000000000000000" pitchFamily="2" charset="0"/>
                <a:ea typeface="Roboto Light" panose="02000000000000000000" pitchFamily="2" charset="0"/>
                <a:cs typeface="Roboto Light" panose="02000000000000000000" pitchFamily="2" charset="0"/>
              </a:rPr>
              <a:t>Los miembros de </a:t>
            </a:r>
            <a:r>
              <a:rPr lang="en-US" sz="1400" dirty="0" err="1">
                <a:latin typeface="Roboto Light" panose="02000000000000000000" pitchFamily="2" charset="0"/>
                <a:ea typeface="Roboto Light" panose="02000000000000000000" pitchFamily="2" charset="0"/>
                <a:cs typeface="Roboto Light" panose="02000000000000000000" pitchFamily="2" charset="0"/>
              </a:rPr>
              <a:t>Truvvi</a:t>
            </a:r>
            <a:r>
              <a:rPr lang="en-US" sz="1400" dirty="0">
                <a:latin typeface="Roboto Light" panose="02000000000000000000" pitchFamily="2" charset="0"/>
                <a:ea typeface="Roboto Light" panose="02000000000000000000" pitchFamily="2" charset="0"/>
                <a:cs typeface="Roboto Light" panose="02000000000000000000" pitchFamily="2" charset="0"/>
              </a:rPr>
              <a:t> Lifestyle tendrán la </a:t>
            </a:r>
            <a:r>
              <a:rPr lang="en-US" sz="1400" dirty="0" err="1">
                <a:latin typeface="Roboto Light" panose="02000000000000000000" pitchFamily="2" charset="0"/>
                <a:ea typeface="Roboto Light" panose="02000000000000000000" pitchFamily="2" charset="0"/>
                <a:cs typeface="Roboto Light" panose="02000000000000000000" pitchFamily="2" charset="0"/>
              </a:rPr>
              <a:t>posibilidad</a:t>
            </a:r>
            <a:r>
              <a:rPr lang="en-US" sz="1400" dirty="0">
                <a:latin typeface="Roboto Light" panose="02000000000000000000" pitchFamily="2" charset="0"/>
                <a:ea typeface="Roboto Light" panose="02000000000000000000" pitchFamily="2" charset="0"/>
                <a:cs typeface="Roboto Light" panose="02000000000000000000" pitchFamily="2" charset="0"/>
              </a:rPr>
              <a:t> de comparar y reservar cualquiera de los </a:t>
            </a:r>
            <a:r>
              <a:rPr lang="en-US" sz="1400" dirty="0">
                <a:latin typeface="Roboto Medium" panose="02000000000000000000" pitchFamily="2" charset="0"/>
                <a:ea typeface="Roboto Medium" panose="02000000000000000000" pitchFamily="2" charset="0"/>
                <a:cs typeface="Roboto Medium" panose="02000000000000000000" pitchFamily="2" charset="0"/>
              </a:rPr>
              <a:t>más de 15.000 </a:t>
            </a:r>
            <a:r>
              <a:rPr lang="en-US" sz="1400" dirty="0">
                <a:latin typeface="Roboto Light" panose="02000000000000000000" pitchFamily="2" charset="0"/>
                <a:ea typeface="Roboto Light" panose="02000000000000000000" pitchFamily="2" charset="0"/>
                <a:cs typeface="Roboto Light" panose="02000000000000000000" pitchFamily="2" charset="0"/>
              </a:rPr>
              <a:t>viajes en una rápida búsqueda, con la certeza de que están obteniendo la </a:t>
            </a:r>
            <a:r>
              <a:rPr lang="en-US" sz="1400" dirty="0">
                <a:latin typeface="Roboto Medium" panose="02000000000000000000" pitchFamily="2" charset="0"/>
                <a:ea typeface="Roboto Medium" panose="02000000000000000000" pitchFamily="2" charset="0"/>
                <a:cs typeface="Roboto Medium" panose="02000000000000000000" pitchFamily="2" charset="0"/>
              </a:rPr>
              <a:t>mejor relación calidad-precio, </a:t>
            </a:r>
            <a:r>
              <a:rPr lang="en-US" sz="1400" dirty="0">
                <a:latin typeface="Roboto Light" panose="02000000000000000000" pitchFamily="2" charset="0"/>
                <a:ea typeface="Roboto Light" panose="02000000000000000000" pitchFamily="2" charset="0"/>
                <a:cs typeface="Roboto Light" panose="02000000000000000000" pitchFamily="2" charset="0"/>
              </a:rPr>
              <a:t>así como el beneficio añadido de </a:t>
            </a:r>
            <a:r>
              <a:rPr lang="en-US" sz="1400" dirty="0">
                <a:latin typeface="Roboto Medium" panose="02000000000000000000" pitchFamily="2" charset="0"/>
                <a:ea typeface="Roboto Medium" panose="02000000000000000000" pitchFamily="2" charset="0"/>
                <a:cs typeface="Roboto Medium" panose="02000000000000000000" pitchFamily="2" charset="0"/>
              </a:rPr>
              <a:t>asistencia adicional </a:t>
            </a:r>
            <a:r>
              <a:rPr lang="en-US" sz="1400" dirty="0">
                <a:latin typeface="Roboto Light" panose="02000000000000000000" pitchFamily="2" charset="0"/>
                <a:ea typeface="Roboto Light" panose="02000000000000000000" pitchFamily="2" charset="0"/>
                <a:cs typeface="Roboto Light" panose="02000000000000000000" pitchFamily="2" charset="0"/>
              </a:rPr>
              <a:t>en caso de que la necesiten.</a:t>
            </a:r>
            <a:endParaRPr lang="en-US" sz="1400" dirty="0">
              <a:solidFill>
                <a:schemeClr val="tx1">
                  <a:lumMod val="75000"/>
                  <a:lumOff val="25000"/>
                </a:schemeClr>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 name="TextBox 3">
            <a:extLst>
              <a:ext uri="{FF2B5EF4-FFF2-40B4-BE49-F238E27FC236}">
                <a16:creationId xmlns:a16="http://schemas.microsoft.com/office/drawing/2014/main" id="{F69CD748-9A1C-641E-DDA9-C627F076FDD2}"/>
              </a:ext>
            </a:extLst>
          </p:cNvPr>
          <p:cNvSpPr txBox="1"/>
          <p:nvPr/>
        </p:nvSpPr>
        <p:spPr>
          <a:xfrm>
            <a:off x="813838" y="2198849"/>
            <a:ext cx="6096000" cy="461665"/>
          </a:xfrm>
          <a:prstGeom prst="rect">
            <a:avLst/>
          </a:prstGeom>
          <a:noFill/>
        </p:spPr>
        <p:txBody>
          <a:bodyPr wrap="square">
            <a:spAutoFit/>
          </a:bodyPr>
          <a:lstStyle/>
          <a:p>
            <a:pPr>
              <a:buClr>
                <a:srgbClr val="5319EE"/>
              </a:buClr>
            </a:pPr>
            <a:r>
              <a:rPr lang="en-US" sz="2400" b="1" dirty="0">
                <a:solidFill>
                  <a:srgbClr val="1DDDD6"/>
                </a:solidFill>
                <a:latin typeface="Arboria Bold" panose="02000000000000000000" pitchFamily="2" charset="77"/>
                <a:ea typeface="+mj-ea"/>
                <a:cs typeface="+mj-cs"/>
              </a:rPr>
              <a:t>¿Qué es </a:t>
            </a:r>
            <a:r>
              <a:rPr lang="en-US" sz="2400" b="1" dirty="0" err="1">
                <a:solidFill>
                  <a:srgbClr val="1DDDD6"/>
                </a:solidFill>
                <a:latin typeface="Arboria Bold" panose="02000000000000000000" pitchFamily="2" charset="77"/>
                <a:ea typeface="+mj-ea"/>
                <a:cs typeface="+mj-cs"/>
              </a:rPr>
              <a:t>Truvvi </a:t>
            </a:r>
            <a:r>
              <a:rPr lang="en-US" sz="2400" b="1" dirty="0">
                <a:solidFill>
                  <a:srgbClr val="1DDDD6"/>
                </a:solidFill>
                <a:latin typeface="Arboria Bold" panose="02000000000000000000" pitchFamily="2" charset="77"/>
                <a:ea typeface="+mj-ea"/>
                <a:cs typeface="+mj-cs"/>
              </a:rPr>
              <a:t>Tour?</a:t>
            </a:r>
          </a:p>
        </p:txBody>
      </p:sp>
      <p:pic>
        <p:nvPicPr>
          <p:cNvPr id="3" name="Picture 2" descr="A cruise ship in the water&#10;&#10;Description automatically generated with medium confidence">
            <a:extLst>
              <a:ext uri="{FF2B5EF4-FFF2-40B4-BE49-F238E27FC236}">
                <a16:creationId xmlns:a16="http://schemas.microsoft.com/office/drawing/2014/main" id="{CE75EF98-1204-28D3-7C74-345163668B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93293" y="309875"/>
            <a:ext cx="5562600" cy="6172200"/>
          </a:xfrm>
          <a:prstGeom prst="rect">
            <a:avLst/>
          </a:prstGeom>
        </p:spPr>
      </p:pic>
      <p:pic>
        <p:nvPicPr>
          <p:cNvPr id="6" name="Graphic 5">
            <a:extLst>
              <a:ext uri="{FF2B5EF4-FFF2-40B4-BE49-F238E27FC236}">
                <a16:creationId xmlns:a16="http://schemas.microsoft.com/office/drawing/2014/main" id="{107CA0D5-CE45-FBA3-3AB3-001027508B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783634" y="580257"/>
            <a:ext cx="790402" cy="342114"/>
          </a:xfrm>
          <a:prstGeom prst="rect">
            <a:avLst/>
          </a:prstGeom>
        </p:spPr>
      </p:pic>
      <p:pic>
        <p:nvPicPr>
          <p:cNvPr id="9" name="Picture 8" descr="A picture containing outdoor, sky, grass, car&#10;&#10;Description automatically generated">
            <a:extLst>
              <a:ext uri="{FF2B5EF4-FFF2-40B4-BE49-F238E27FC236}">
                <a16:creationId xmlns:a16="http://schemas.microsoft.com/office/drawing/2014/main" id="{193AABBF-6EDE-87D3-77DA-2D577D9DB26C}"/>
              </a:ext>
            </a:extLst>
          </p:cNvPr>
          <p:cNvPicPr>
            <a:picLocks noChangeAspect="1"/>
          </p:cNvPicPr>
          <p:nvPr/>
        </p:nvPicPr>
        <p:blipFill rotWithShape="1">
          <a:blip r:embed="rId5">
            <a:extLst>
              <a:ext uri="{28A0092B-C50C-407E-A947-70E740481C1C}">
                <a14:useLocalDpi xmlns:a14="http://schemas.microsoft.com/office/drawing/2010/main" val="0"/>
              </a:ext>
            </a:extLst>
          </a:blip>
          <a:srcRect l="29025" r="23567"/>
          <a:stretch/>
        </p:blipFill>
        <p:spPr>
          <a:xfrm>
            <a:off x="6293291" y="201706"/>
            <a:ext cx="5562601" cy="6397974"/>
          </a:xfrm>
          <a:prstGeom prst="rect">
            <a:avLst/>
          </a:prstGeom>
        </p:spPr>
      </p:pic>
      <p:pic>
        <p:nvPicPr>
          <p:cNvPr id="10" name="Graphic 4">
            <a:extLst>
              <a:ext uri="{FF2B5EF4-FFF2-40B4-BE49-F238E27FC236}">
                <a16:creationId xmlns:a16="http://schemas.microsoft.com/office/drawing/2014/main" id="{39A9E8E8-5D05-5DAE-6962-5C1AAB54DB74}"/>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83634" y="593265"/>
            <a:ext cx="790402" cy="331074"/>
          </a:xfrm>
          <a:prstGeom prst="rect">
            <a:avLst/>
          </a:prstGeom>
        </p:spPr>
      </p:pic>
      <p:sp>
        <p:nvSpPr>
          <p:cNvPr id="5" name="Title 3">
            <a:extLst>
              <a:ext uri="{FF2B5EF4-FFF2-40B4-BE49-F238E27FC236}">
                <a16:creationId xmlns:a16="http://schemas.microsoft.com/office/drawing/2014/main" id="{112FAB22-3EEC-29D3-55A5-7D2DDB95A4C8}"/>
              </a:ext>
            </a:extLst>
          </p:cNvPr>
          <p:cNvSpPr txBox="1">
            <a:spLocks/>
          </p:cNvSpPr>
          <p:nvPr/>
        </p:nvSpPr>
        <p:spPr>
          <a:xfrm>
            <a:off x="813838" y="556762"/>
            <a:ext cx="7595092" cy="1581368"/>
          </a:xfrm>
          <a:prstGeom prst="rect">
            <a:avLst/>
          </a:prstGeom>
        </p:spPr>
        <p:txBody>
          <a:bodyPr anchor="ctr">
            <a:normAutofit/>
          </a:bodyPr>
          <a:lstStyle>
            <a:lvl1pPr algn="l" defTabSz="914400" rtl="0" eaLnBrk="1" latinLnBrk="0" hangingPunct="1">
              <a:lnSpc>
                <a:spcPct val="90000"/>
              </a:lnSpc>
              <a:spcBef>
                <a:spcPct val="0"/>
              </a:spcBef>
              <a:buNone/>
              <a:defRPr sz="2800" kern="1200">
                <a:solidFill>
                  <a:schemeClr val="accent1">
                    <a:lumMod val="75000"/>
                  </a:schemeClr>
                </a:solidFill>
                <a:latin typeface="+mj-lt"/>
                <a:ea typeface="+mj-ea"/>
                <a:cs typeface="+mj-cs"/>
              </a:defRPr>
            </a:lvl1pPr>
          </a:lstStyle>
          <a:p>
            <a:r>
              <a:rPr lang="en-US" sz="3600" b="1" dirty="0">
                <a:solidFill>
                  <a:schemeClr val="tx1"/>
                </a:solidFill>
                <a:latin typeface="Arboria Bold" panose="02000000000000000000" pitchFamily="2" charset="77"/>
              </a:rPr>
              <a:t>Nuevo beneficio : </a:t>
            </a:r>
          </a:p>
          <a:p>
            <a:r>
              <a:rPr lang="en-US" sz="3600" b="1" dirty="0" err="1">
                <a:solidFill>
                  <a:srgbClr val="1DDDD6"/>
                </a:solidFill>
                <a:latin typeface="Arboria Bold" panose="02000000000000000000" pitchFamily="2" charset="77"/>
              </a:rPr>
              <a:t>Truvvi</a:t>
            </a:r>
            <a:r>
              <a:rPr lang="en-US" sz="3600" b="1" dirty="0">
                <a:solidFill>
                  <a:srgbClr val="1DDDD6"/>
                </a:solidFill>
                <a:latin typeface="Arboria Bold" panose="02000000000000000000" pitchFamily="2" charset="77"/>
              </a:rPr>
              <a:t> Tour</a:t>
            </a:r>
          </a:p>
        </p:txBody>
      </p:sp>
    </p:spTree>
    <p:extLst>
      <p:ext uri="{BB962C8B-B14F-4D97-AF65-F5344CB8AC3E}">
        <p14:creationId xmlns:p14="http://schemas.microsoft.com/office/powerpoint/2010/main" val="13469866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ADB9EA2-ECE3-E541-AB74-15C9B8D83306}"/>
              </a:ext>
            </a:extLst>
          </p:cNvPr>
          <p:cNvGrpSpPr/>
          <p:nvPr/>
        </p:nvGrpSpPr>
        <p:grpSpPr>
          <a:xfrm>
            <a:off x="2759528" y="2237021"/>
            <a:ext cx="6672943" cy="2383958"/>
            <a:chOff x="2759528" y="2021123"/>
            <a:chExt cx="6672943" cy="2383958"/>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021123"/>
              <a:ext cx="6672943" cy="90713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Aplicación de reservas</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759535"/>
              <a:ext cx="6672943" cy="90713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Aplicación de reservas</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497947"/>
              <a:ext cx="6672943" cy="90713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Aplicación de reservas</a:t>
              </a:r>
            </a:p>
          </p:txBody>
        </p:sp>
      </p:gr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89893CBA-3BB1-7E4F-A73F-C6438782684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36</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9" name="Footer Placeholder 2">
            <a:extLst>
              <a:ext uri="{FF2B5EF4-FFF2-40B4-BE49-F238E27FC236}">
                <a16:creationId xmlns:a16="http://schemas.microsoft.com/office/drawing/2014/main" id="{9D6F9EC0-CC77-9641-A370-DA007EF991A1}"/>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2064493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8893629" cy="107071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Acceso al exclusivo motor de reservas</a:t>
            </a:r>
            <a:br>
              <a:rPr lang="en-US" sz="3600" b="1" dirty="0">
                <a:solidFill>
                  <a:srgbClr val="070333"/>
                </a:solidFill>
                <a:latin typeface="Arboria Bold" panose="02000000000000000000" pitchFamily="2" charset="77"/>
              </a:rPr>
            </a:br>
            <a:r>
              <a:rPr lang="en-US" sz="3600" b="1" dirty="0">
                <a:solidFill>
                  <a:srgbClr val="531AED"/>
                </a:solidFill>
                <a:latin typeface="Arboria Bold" panose="02000000000000000000" pitchFamily="2" charset="77"/>
              </a:rPr>
              <a:t>a través de la </a:t>
            </a:r>
            <a:r>
              <a:rPr lang="en-US" sz="3600" b="1" dirty="0" err="1">
                <a:solidFill>
                  <a:srgbClr val="531AED"/>
                </a:solidFill>
                <a:latin typeface="Arboria Bold" panose="02000000000000000000" pitchFamily="2" charset="77"/>
              </a:rPr>
              <a:t>Truvvi </a:t>
            </a:r>
            <a:r>
              <a:rPr lang="en-US" sz="3600" b="1" dirty="0">
                <a:solidFill>
                  <a:srgbClr val="531AED"/>
                </a:solidFill>
                <a:latin typeface="Arboria Bold" panose="02000000000000000000" pitchFamily="2" charset="77"/>
              </a:rPr>
              <a:t>Lifestyle App</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37</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35" name="Grupo 34">
            <a:extLst>
              <a:ext uri="{FF2B5EF4-FFF2-40B4-BE49-F238E27FC236}">
                <a16:creationId xmlns:a16="http://schemas.microsoft.com/office/drawing/2014/main" id="{133D819E-D8F7-6E45-9F86-699261B587AC}"/>
              </a:ext>
            </a:extLst>
          </p:cNvPr>
          <p:cNvGrpSpPr/>
          <p:nvPr/>
        </p:nvGrpSpPr>
        <p:grpSpPr>
          <a:xfrm>
            <a:off x="838200" y="2277849"/>
            <a:ext cx="5769429" cy="3339941"/>
            <a:chOff x="838200" y="2034188"/>
            <a:chExt cx="5769429" cy="3339941"/>
          </a:xfrm>
        </p:grpSpPr>
        <p:sp>
          <p:nvSpPr>
            <p:cNvPr id="37" name="Title 1">
              <a:extLst>
                <a:ext uri="{FF2B5EF4-FFF2-40B4-BE49-F238E27FC236}">
                  <a16:creationId xmlns:a16="http://schemas.microsoft.com/office/drawing/2014/main" id="{E2744BD3-8913-5441-BF79-E99E8870D05A}"/>
                </a:ext>
              </a:extLst>
            </p:cNvPr>
            <p:cNvSpPr txBox="1">
              <a:spLocks/>
            </p:cNvSpPr>
            <p:nvPr/>
          </p:nvSpPr>
          <p:spPr>
            <a:xfrm>
              <a:off x="838200" y="2034188"/>
              <a:ext cx="5769429"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70333"/>
                  </a:solidFill>
                  <a:latin typeface="Arboria Bold" panose="02000000000000000000" pitchFamily="2" charset="77"/>
                </a:rPr>
                <a:t>¡Tu estilo de vida </a:t>
              </a:r>
              <a:r>
                <a:rPr lang="en-US" sz="2400" b="1" dirty="0" err="1">
                  <a:solidFill>
                    <a:srgbClr val="070333"/>
                  </a:solidFill>
                  <a:latin typeface="Arboria Bold" panose="02000000000000000000" pitchFamily="2" charset="77"/>
                </a:rPr>
                <a:t>Truvvi </a:t>
              </a:r>
              <a:r>
                <a:rPr lang="en-US" sz="2400" b="1" dirty="0">
                  <a:solidFill>
                    <a:srgbClr val="531AED"/>
                  </a:solidFill>
                  <a:latin typeface="Arboria Bold" panose="02000000000000000000" pitchFamily="2" charset="77"/>
                </a:rPr>
                <a:t>en el bolsillo!</a:t>
              </a:r>
            </a:p>
          </p:txBody>
        </p:sp>
        <p:sp>
          <p:nvSpPr>
            <p:cNvPr id="38" name="CuadroTexto 37">
              <a:extLst>
                <a:ext uri="{FF2B5EF4-FFF2-40B4-BE49-F238E27FC236}">
                  <a16:creationId xmlns:a16="http://schemas.microsoft.com/office/drawing/2014/main" id="{44CDC097-E93D-164B-90FC-A2AC9B1863DC}"/>
                </a:ext>
              </a:extLst>
            </p:cNvPr>
            <p:cNvSpPr txBox="1"/>
            <p:nvPr/>
          </p:nvSpPr>
          <p:spPr>
            <a:xfrm>
              <a:off x="838200" y="2676688"/>
              <a:ext cx="4971757" cy="738664"/>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Una aplicación que te ayuda a aprovechar al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máximo tu tiempo libre. </a:t>
              </a: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Te proporciona inspiración y te da la libertad de elegir y reservar lo que quieras</a:t>
              </a:r>
              <a:endPar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42" name="CuadroTexto 41">
              <a:extLst>
                <a:ext uri="{FF2B5EF4-FFF2-40B4-BE49-F238E27FC236}">
                  <a16:creationId xmlns:a16="http://schemas.microsoft.com/office/drawing/2014/main" id="{B1F0C133-02A1-264C-A14B-6830909CB233}"/>
                </a:ext>
              </a:extLst>
            </p:cNvPr>
            <p:cNvSpPr txBox="1"/>
            <p:nvPr/>
          </p:nvSpPr>
          <p:spPr>
            <a:xfrm>
              <a:off x="838200" y="3489548"/>
              <a:ext cx="4971758" cy="523220"/>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Haga realidad sus sueños en tres sencillos pasos: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busque, reserve y disfrute.</a:t>
              </a:r>
            </a:p>
          </p:txBody>
        </p:sp>
        <p:sp>
          <p:nvSpPr>
            <p:cNvPr id="43" name="CuadroTexto 42">
              <a:extLst>
                <a:ext uri="{FF2B5EF4-FFF2-40B4-BE49-F238E27FC236}">
                  <a16:creationId xmlns:a16="http://schemas.microsoft.com/office/drawing/2014/main" id="{8B4E7D05-EC1B-D948-9A29-6AF18D731D76}"/>
                </a:ext>
              </a:extLst>
            </p:cNvPr>
            <p:cNvSpPr txBox="1"/>
            <p:nvPr/>
          </p:nvSpPr>
          <p:spPr>
            <a:xfrm>
              <a:off x="838200" y="4086964"/>
              <a:ext cx="4971758" cy="307777"/>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Acceda a todas las funcionalidades del motor de reservas</a:t>
              </a:r>
            </a:p>
          </p:txBody>
        </p:sp>
        <p:sp>
          <p:nvSpPr>
            <p:cNvPr id="44" name="CuadroTexto 43">
              <a:extLst>
                <a:ext uri="{FF2B5EF4-FFF2-40B4-BE49-F238E27FC236}">
                  <a16:creationId xmlns:a16="http://schemas.microsoft.com/office/drawing/2014/main" id="{4BC26169-B767-A847-8016-7880009C5F93}"/>
                </a:ext>
              </a:extLst>
            </p:cNvPr>
            <p:cNvSpPr txBox="1"/>
            <p:nvPr/>
          </p:nvSpPr>
          <p:spPr>
            <a:xfrm>
              <a:off x="838200" y="4468937"/>
              <a:ext cx="4971758" cy="523220"/>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Una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forma única y sencilla </a:t>
              </a: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de obtener información sobre</a:t>
              </a:r>
              <a:b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b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sus prestaciones</a:t>
              </a:r>
              <a:endPar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46" name="CuadroTexto 45">
              <a:extLst>
                <a:ext uri="{FF2B5EF4-FFF2-40B4-BE49-F238E27FC236}">
                  <a16:creationId xmlns:a16="http://schemas.microsoft.com/office/drawing/2014/main" id="{0DA837C3-B2BE-DE46-9A37-D393626197C4}"/>
                </a:ext>
              </a:extLst>
            </p:cNvPr>
            <p:cNvSpPr txBox="1"/>
            <p:nvPr/>
          </p:nvSpPr>
          <p:spPr>
            <a:xfrm>
              <a:off x="838200" y="5066352"/>
              <a:ext cx="4971758" cy="307777"/>
            </a:xfrm>
            <a:prstGeom prst="rect">
              <a:avLst/>
            </a:prstGeom>
            <a:noFill/>
          </p:spPr>
          <p:txBody>
            <a:bodyPr wrap="square">
              <a:spAutoFit/>
            </a:bodyPr>
            <a:lstStyle/>
            <a:p>
              <a:pPr marL="285750" indent="-285750">
                <a:spcAft>
                  <a:spcPts val="600"/>
                </a:spcAft>
                <a:buFont typeface="Courier New" panose="02070309020205020404" pitchFamily="49" charset="0"/>
                <a:buChar char="o"/>
              </a:pPr>
              <a:r>
                <a:rPr lang="en-US" sz="1400">
                  <a:solidFill>
                    <a:srgbClr val="070333"/>
                  </a:solidFill>
                  <a:latin typeface="Roboto Light" panose="02000000000000000000" pitchFamily="2" charset="0"/>
                  <a:ea typeface="Roboto Light" panose="02000000000000000000" pitchFamily="2" charset="0"/>
                  <a:cs typeface="Roboto Medium" panose="02000000000000000000" pitchFamily="2" charset="0"/>
                </a:rPr>
                <a:t>Sólo disponible para </a:t>
              </a: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los miembros de </a:t>
              </a:r>
              <a:r>
                <a:rPr lang="en-US" sz="1400" dirty="0" err="1">
                  <a:solidFill>
                    <a:srgbClr val="070333"/>
                  </a:solidFill>
                  <a:latin typeface="Roboto Light" panose="02000000000000000000" pitchFamily="2" charset="0"/>
                  <a:ea typeface="Roboto Light" panose="02000000000000000000" pitchFamily="2" charset="0"/>
                  <a:cs typeface="Roboto Medium" panose="02000000000000000000" pitchFamily="2" charset="0"/>
                </a:rPr>
                <a:t>Truvvi </a:t>
              </a:r>
              <a:r>
                <a:rPr lang="en-US" sz="1400" dirty="0">
                  <a:solidFill>
                    <a:srgbClr val="070333"/>
                  </a:solidFill>
                  <a:latin typeface="Roboto Light" panose="02000000000000000000" pitchFamily="2" charset="0"/>
                  <a:ea typeface="Roboto Light" panose="02000000000000000000" pitchFamily="2" charset="0"/>
                  <a:cs typeface="Roboto Medium" panose="02000000000000000000" pitchFamily="2" charset="0"/>
                </a:rPr>
                <a:t>Lifestyle</a:t>
              </a:r>
              <a:endPar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endParaRPr>
            </a:p>
          </p:txBody>
        </p:sp>
      </p:grpSp>
      <p:sp>
        <p:nvSpPr>
          <p:cNvPr id="14" name="Footer Placeholder 2">
            <a:extLst>
              <a:ext uri="{FF2B5EF4-FFF2-40B4-BE49-F238E27FC236}">
                <a16:creationId xmlns:a16="http://schemas.microsoft.com/office/drawing/2014/main" id="{5D47752F-156B-6644-BD73-5573623BDE66}"/>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pic>
        <p:nvPicPr>
          <p:cNvPr id="3" name="Obraz 2">
            <a:extLst>
              <a:ext uri="{FF2B5EF4-FFF2-40B4-BE49-F238E27FC236}">
                <a16:creationId xmlns:a16="http://schemas.microsoft.com/office/drawing/2014/main" id="{A079481C-37F0-3899-A0AF-067138E4C5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2643" y="1028125"/>
            <a:ext cx="5933388" cy="5933388"/>
          </a:xfrm>
          <a:prstGeom prst="rect">
            <a:avLst/>
          </a:prstGeom>
        </p:spPr>
      </p:pic>
    </p:spTree>
    <p:extLst>
      <p:ext uri="{BB962C8B-B14F-4D97-AF65-F5344CB8AC3E}">
        <p14:creationId xmlns:p14="http://schemas.microsoft.com/office/powerpoint/2010/main" val="25426016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ADB9EA2-ECE3-E541-AB74-15C9B8D83306}"/>
              </a:ext>
            </a:extLst>
          </p:cNvPr>
          <p:cNvGrpSpPr/>
          <p:nvPr/>
        </p:nvGrpSpPr>
        <p:grpSpPr>
          <a:xfrm>
            <a:off x="2759528" y="2237021"/>
            <a:ext cx="6672943" cy="2383958"/>
            <a:chOff x="2759528" y="2021123"/>
            <a:chExt cx="6672943" cy="2383958"/>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021123"/>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Ejemplos de ahorro</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759535"/>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Ejemplos de ahorro</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497947"/>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Ejemplos de ahorro</a:t>
              </a:r>
            </a:p>
            <a:p>
              <a:pPr algn="ctr"/>
              <a:endParaRPr lang="en-US" sz="5400" b="1" dirty="0">
                <a:solidFill>
                  <a:srgbClr val="1DDDD6"/>
                </a:solidFill>
                <a:latin typeface="Arboria Bold" panose="02000000000000000000" pitchFamily="2" charset="77"/>
              </a:endParaRPr>
            </a:p>
          </p:txBody>
        </p:sp>
      </p:gr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89893CBA-3BB1-7E4F-A73F-C6438782684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38</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9" name="Footer Placeholder 2">
            <a:extLst>
              <a:ext uri="{FF2B5EF4-FFF2-40B4-BE49-F238E27FC236}">
                <a16:creationId xmlns:a16="http://schemas.microsoft.com/office/drawing/2014/main" id="{BEDA45B4-D426-5241-92C2-685BD4B0AF7E}"/>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41096005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Ejemplos de </a:t>
            </a:r>
            <a:r>
              <a:rPr lang="en-US" sz="3600" b="1" dirty="0">
                <a:solidFill>
                  <a:srgbClr val="531AED"/>
                </a:solidFill>
                <a:latin typeface="Arboria Bold" panose="02000000000000000000" pitchFamily="2" charset="77"/>
              </a:rPr>
              <a:t>ahorro </a:t>
            </a:r>
            <a:r>
              <a:rPr lang="en-150" sz="3600" b="1" dirty="0">
                <a:solidFill>
                  <a:srgbClr val="531AED"/>
                </a:solidFill>
                <a:latin typeface="Arboria Bold" panose="02000000000000000000" pitchFamily="2" charset="77"/>
              </a:rPr>
              <a:t>real</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39</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rupo 4">
            <a:extLst>
              <a:ext uri="{FF2B5EF4-FFF2-40B4-BE49-F238E27FC236}">
                <a16:creationId xmlns:a16="http://schemas.microsoft.com/office/drawing/2014/main" id="{9EB0A61B-035B-4641-8D79-6EA8A0E9EE2E}"/>
              </a:ext>
            </a:extLst>
          </p:cNvPr>
          <p:cNvGrpSpPr/>
          <p:nvPr/>
        </p:nvGrpSpPr>
        <p:grpSpPr>
          <a:xfrm>
            <a:off x="838199" y="1737317"/>
            <a:ext cx="4691743" cy="1844084"/>
            <a:chOff x="838199" y="1824402"/>
            <a:chExt cx="4691743" cy="1844084"/>
          </a:xfrm>
        </p:grpSpPr>
        <p:sp>
          <p:nvSpPr>
            <p:cNvPr id="42" name="Rectángulo redondeado 41">
              <a:extLst>
                <a:ext uri="{FF2B5EF4-FFF2-40B4-BE49-F238E27FC236}">
                  <a16:creationId xmlns:a16="http://schemas.microsoft.com/office/drawing/2014/main" id="{E2A30CAF-F121-0C4E-AA09-BEF2120A75B3}"/>
                </a:ext>
              </a:extLst>
            </p:cNvPr>
            <p:cNvSpPr/>
            <p:nvPr/>
          </p:nvSpPr>
          <p:spPr>
            <a:xfrm>
              <a:off x="838199" y="1824402"/>
              <a:ext cx="4691743" cy="184408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CuadroTexto 10">
              <a:extLst>
                <a:ext uri="{FF2B5EF4-FFF2-40B4-BE49-F238E27FC236}">
                  <a16:creationId xmlns:a16="http://schemas.microsoft.com/office/drawing/2014/main" id="{DD032209-2770-B745-9CC0-8747E68E2FDE}"/>
                </a:ext>
              </a:extLst>
            </p:cNvPr>
            <p:cNvSpPr txBox="1"/>
            <p:nvPr/>
          </p:nvSpPr>
          <p:spPr>
            <a:xfrm>
              <a:off x="1053155" y="1984079"/>
              <a:ext cx="4261829" cy="1600438"/>
            </a:xfrm>
            <a:prstGeom prst="rect">
              <a:avLst/>
            </a:prstGeom>
            <a:noFill/>
          </p:spPr>
          <p:txBody>
            <a:bodyPr wrap="square">
              <a:spAutoFit/>
            </a:bodyPr>
            <a:lstStyle/>
            <a:p>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323</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,20 € </a:t>
              </a:r>
              <a:r>
                <a:rPr lang="en-US" sz="1400" dirty="0">
                  <a:solidFill>
                    <a:srgbClr val="070333"/>
                  </a:solidFill>
                  <a:latin typeface="Roboto Light" panose="02000000000000000000" pitchFamily="2" charset="0"/>
                  <a:ea typeface="Roboto Light" panose="02000000000000000000" pitchFamily="2" charset="0"/>
                </a:rPr>
                <a:t>en el sitio web público, </a:t>
              </a:r>
              <a:r>
                <a:rPr lang="en-150" sz="1400" dirty="0">
                  <a:solidFill>
                    <a:srgbClr val="070333"/>
                  </a:solidFill>
                  <a:latin typeface="Roboto Light" panose="02000000000000000000" pitchFamily="2" charset="0"/>
                  <a:ea typeface="Roboto Light" panose="02000000000000000000" pitchFamily="2" charset="0"/>
                </a:rPr>
                <a:t>333</a:t>
              </a:r>
              <a:r>
                <a:rPr lang="en-US" sz="1400" dirty="0">
                  <a:solidFill>
                    <a:srgbClr val="070333"/>
                  </a:solidFill>
                  <a:latin typeface="Roboto Light" panose="02000000000000000000" pitchFamily="2" charset="0"/>
                  <a:ea typeface="Roboto Light" panose="02000000000000000000" pitchFamily="2" charset="0"/>
                </a:rPr>
                <a:t> € en Booking.com...</a:t>
              </a:r>
            </a:p>
            <a:p>
              <a:r>
                <a:rPr lang="en-US" sz="1400" dirty="0">
                  <a:solidFill>
                    <a:srgbClr val="070333"/>
                  </a:solidFill>
                  <a:latin typeface="Roboto Light" panose="02000000000000000000" pitchFamily="2" charset="0"/>
                  <a:ea typeface="Roboto Light" panose="02000000000000000000" pitchFamily="2" charset="0"/>
                </a:rPr>
                <a:t> </a:t>
              </a:r>
            </a:p>
            <a:p>
              <a:r>
                <a:rPr lang="en-US" sz="1400" dirty="0">
                  <a:solidFill>
                    <a:srgbClr val="070333"/>
                  </a:solidFill>
                  <a:latin typeface="Roboto Light" panose="02000000000000000000" pitchFamily="2" charset="0"/>
                  <a:ea typeface="Roboto Light" panose="02000000000000000000" pitchFamily="2" charset="0"/>
                </a:rPr>
                <a:t>La oferta exclusiva de Truvvi Lifestyle es de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160</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,38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 </a:t>
              </a:r>
              <a:r>
                <a:rPr lang="en-US" sz="1400" dirty="0">
                  <a:solidFill>
                    <a:srgbClr val="070333"/>
                  </a:solidFill>
                  <a:latin typeface="Roboto Light" panose="02000000000000000000" pitchFamily="2" charset="0"/>
                  <a:ea typeface="Roboto Light" panose="02000000000000000000" pitchFamily="2" charset="0"/>
                </a:rPr>
                <a:t>por la misma habitación en las mismas fechas. </a:t>
              </a:r>
            </a:p>
            <a:p>
              <a:endParaRPr lang="en-US"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Esto supone un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ahorro </a:t>
              </a:r>
              <a:r>
                <a:rPr lang="en-150"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del 51% en </a:t>
              </a:r>
              <a:r>
                <a:rPr lang="en-US" sz="1400" dirty="0">
                  <a:latin typeface="Roboto Medium" panose="02000000000000000000" pitchFamily="2" charset="0"/>
                  <a:ea typeface="Roboto Medium" panose="02000000000000000000" pitchFamily="2" charset="0"/>
                  <a:cs typeface="Roboto Medium" panose="02000000000000000000" pitchFamily="2" charset="0"/>
                </a:rPr>
                <a:t>comparación con </a:t>
              </a:r>
              <a:r>
                <a:rPr lang="en-150" sz="1400" dirty="0">
                  <a:latin typeface="Roboto Medium" panose="02000000000000000000" pitchFamily="2" charset="0"/>
                  <a:ea typeface="Roboto Medium" panose="02000000000000000000" pitchFamily="2" charset="0"/>
                  <a:cs typeface="Roboto Medium" panose="02000000000000000000" pitchFamily="2" charset="0"/>
                </a:rPr>
                <a:t>una reserva directa con el hotel</a:t>
              </a:r>
              <a:r>
                <a:rPr lang="en-US" sz="1400" dirty="0">
                  <a:latin typeface="Roboto Medium" panose="02000000000000000000" pitchFamily="2" charset="0"/>
                  <a:ea typeface="Roboto Medium" panose="02000000000000000000" pitchFamily="2" charset="0"/>
                  <a:cs typeface="Roboto Medium" panose="02000000000000000000" pitchFamily="2" charset="0"/>
                </a:rPr>
                <a:t>.</a:t>
              </a:r>
            </a:p>
          </p:txBody>
        </p:sp>
      </p:grpSp>
      <p:pic>
        <p:nvPicPr>
          <p:cNvPr id="9" name="Picture 8">
            <a:extLst>
              <a:ext uri="{FF2B5EF4-FFF2-40B4-BE49-F238E27FC236}">
                <a16:creationId xmlns:a16="http://schemas.microsoft.com/office/drawing/2014/main" id="{8343B59C-B976-0A63-7D64-4BD57D374C07}"/>
              </a:ext>
            </a:extLst>
          </p:cNvPr>
          <p:cNvPicPr>
            <a:picLocks noChangeAspect="1"/>
          </p:cNvPicPr>
          <p:nvPr/>
        </p:nvPicPr>
        <p:blipFill>
          <a:blip r:embed="rId5"/>
          <a:stretch>
            <a:fillRect/>
          </a:stretch>
        </p:blipFill>
        <p:spPr>
          <a:xfrm>
            <a:off x="5606280" y="1574927"/>
            <a:ext cx="5747520" cy="2171400"/>
          </a:xfrm>
          <a:prstGeom prst="rect">
            <a:avLst/>
          </a:prstGeom>
        </p:spPr>
      </p:pic>
      <p:pic>
        <p:nvPicPr>
          <p:cNvPr id="7" name="Picture 6">
            <a:extLst>
              <a:ext uri="{FF2B5EF4-FFF2-40B4-BE49-F238E27FC236}">
                <a16:creationId xmlns:a16="http://schemas.microsoft.com/office/drawing/2014/main" id="{5AEA6ECB-91FA-5F3E-ECB2-8751A0AE2C4F}"/>
              </a:ext>
            </a:extLst>
          </p:cNvPr>
          <p:cNvPicPr>
            <a:picLocks noChangeAspect="1"/>
          </p:cNvPicPr>
          <p:nvPr/>
        </p:nvPicPr>
        <p:blipFill>
          <a:blip r:embed="rId6"/>
          <a:stretch>
            <a:fillRect/>
          </a:stretch>
        </p:blipFill>
        <p:spPr>
          <a:xfrm>
            <a:off x="2511094" y="3939973"/>
            <a:ext cx="7159874" cy="2439514"/>
          </a:xfrm>
          <a:prstGeom prst="rect">
            <a:avLst/>
          </a:prstGeom>
        </p:spPr>
      </p:pic>
      <p:sp>
        <p:nvSpPr>
          <p:cNvPr id="6" name="Footer Placeholder 2">
            <a:extLst>
              <a:ext uri="{FF2B5EF4-FFF2-40B4-BE49-F238E27FC236}">
                <a16:creationId xmlns:a16="http://schemas.microsoft.com/office/drawing/2014/main" id="{FD8D61AC-5DA8-54A1-0D13-53F25E974C53}"/>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9321070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ADB9EA2-ECE3-E541-AB74-15C9B8D83306}"/>
              </a:ext>
            </a:extLst>
          </p:cNvPr>
          <p:cNvGrpSpPr/>
          <p:nvPr/>
        </p:nvGrpSpPr>
        <p:grpSpPr>
          <a:xfrm>
            <a:off x="2759528" y="2237021"/>
            <a:ext cx="6672943" cy="2383958"/>
            <a:chOff x="2759528" y="2021123"/>
            <a:chExt cx="6672943" cy="2383958"/>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021123"/>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Página principal</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759535"/>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Página principal</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497947"/>
              <a:ext cx="6672943"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Página principal</a:t>
              </a:r>
            </a:p>
          </p:txBody>
        </p:sp>
      </p:gr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89893CBA-3BB1-7E4F-A73F-C6438782684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9" name="Footer Placeholder 2">
            <a:extLst>
              <a:ext uri="{FF2B5EF4-FFF2-40B4-BE49-F238E27FC236}">
                <a16:creationId xmlns:a16="http://schemas.microsoft.com/office/drawing/2014/main" id="{CF495652-1FB4-3945-811B-626BE56CC8A1}"/>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41198571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Ejemplos de </a:t>
            </a:r>
            <a:r>
              <a:rPr lang="en-US" sz="3600" b="1" dirty="0">
                <a:solidFill>
                  <a:srgbClr val="531AED"/>
                </a:solidFill>
                <a:latin typeface="Arboria Bold" panose="02000000000000000000" pitchFamily="2" charset="77"/>
              </a:rPr>
              <a:t>ahorro </a:t>
            </a:r>
            <a:r>
              <a:rPr lang="en-150" sz="3600" b="1" dirty="0">
                <a:solidFill>
                  <a:srgbClr val="531AED"/>
                </a:solidFill>
                <a:latin typeface="Arboria Bold" panose="02000000000000000000" pitchFamily="2" charset="77"/>
              </a:rPr>
              <a:t>real</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40</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5" name="Grupo 4">
            <a:extLst>
              <a:ext uri="{FF2B5EF4-FFF2-40B4-BE49-F238E27FC236}">
                <a16:creationId xmlns:a16="http://schemas.microsoft.com/office/drawing/2014/main" id="{9EB0A61B-035B-4641-8D79-6EA8A0E9EE2E}"/>
              </a:ext>
            </a:extLst>
          </p:cNvPr>
          <p:cNvGrpSpPr/>
          <p:nvPr/>
        </p:nvGrpSpPr>
        <p:grpSpPr>
          <a:xfrm>
            <a:off x="838199" y="1737317"/>
            <a:ext cx="4691743" cy="1844084"/>
            <a:chOff x="838199" y="1824402"/>
            <a:chExt cx="4691743" cy="1844084"/>
          </a:xfrm>
        </p:grpSpPr>
        <p:sp>
          <p:nvSpPr>
            <p:cNvPr id="42" name="Rectángulo redondeado 41">
              <a:extLst>
                <a:ext uri="{FF2B5EF4-FFF2-40B4-BE49-F238E27FC236}">
                  <a16:creationId xmlns:a16="http://schemas.microsoft.com/office/drawing/2014/main" id="{E2A30CAF-F121-0C4E-AA09-BEF2120A75B3}"/>
                </a:ext>
              </a:extLst>
            </p:cNvPr>
            <p:cNvSpPr/>
            <p:nvPr/>
          </p:nvSpPr>
          <p:spPr>
            <a:xfrm>
              <a:off x="838199" y="1824402"/>
              <a:ext cx="4691743" cy="184408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40" name="CuadroTexto 10">
              <a:extLst>
                <a:ext uri="{FF2B5EF4-FFF2-40B4-BE49-F238E27FC236}">
                  <a16:creationId xmlns:a16="http://schemas.microsoft.com/office/drawing/2014/main" id="{DD032209-2770-B745-9CC0-8747E68E2FDE}"/>
                </a:ext>
              </a:extLst>
            </p:cNvPr>
            <p:cNvSpPr txBox="1"/>
            <p:nvPr/>
          </p:nvSpPr>
          <p:spPr>
            <a:xfrm>
              <a:off x="1065950" y="1960329"/>
              <a:ext cx="4336474" cy="1600438"/>
            </a:xfrm>
            <a:prstGeom prst="rect">
              <a:avLst/>
            </a:prstGeom>
            <a:noFill/>
          </p:spPr>
          <p:txBody>
            <a:bodyPr wrap="square">
              <a:spAutoFit/>
            </a:bodyPr>
            <a:lstStyle/>
            <a:p>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464</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,50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 </a:t>
              </a:r>
              <a:r>
                <a:rPr lang="en-US" sz="1400" dirty="0">
                  <a:solidFill>
                    <a:srgbClr val="070333"/>
                  </a:solidFill>
                  <a:latin typeface="Roboto Light" panose="02000000000000000000" pitchFamily="2" charset="0"/>
                  <a:ea typeface="Roboto Light" panose="02000000000000000000" pitchFamily="2" charset="0"/>
                </a:rPr>
                <a:t>en la web pública, </a:t>
              </a:r>
              <a:r>
                <a:rPr lang="en-150" sz="1400" dirty="0">
                  <a:solidFill>
                    <a:srgbClr val="070333"/>
                  </a:solidFill>
                  <a:latin typeface="Roboto Light" panose="02000000000000000000" pitchFamily="2" charset="0"/>
                  <a:ea typeface="Roboto Light" panose="02000000000000000000" pitchFamily="2" charset="0"/>
                </a:rPr>
                <a:t>468</a:t>
              </a:r>
              <a:r>
                <a:rPr lang="en-US" sz="1400" dirty="0">
                  <a:solidFill>
                    <a:srgbClr val="070333"/>
                  </a:solidFill>
                  <a:latin typeface="Roboto Light" panose="02000000000000000000" pitchFamily="2" charset="0"/>
                  <a:ea typeface="Roboto Light" panose="02000000000000000000" pitchFamily="2" charset="0"/>
                </a:rPr>
                <a:t> € en Booking.com...</a:t>
              </a:r>
            </a:p>
            <a:p>
              <a:r>
                <a:rPr lang="en-US" sz="1400" dirty="0">
                  <a:solidFill>
                    <a:srgbClr val="070333"/>
                  </a:solidFill>
                  <a:latin typeface="Roboto Light" panose="02000000000000000000" pitchFamily="2" charset="0"/>
                  <a:ea typeface="Roboto Light" panose="02000000000000000000" pitchFamily="2" charset="0"/>
                </a:rPr>
                <a:t> </a:t>
              </a:r>
            </a:p>
            <a:p>
              <a:r>
                <a:rPr lang="en-US" sz="1400" dirty="0">
                  <a:solidFill>
                    <a:srgbClr val="070333"/>
                  </a:solidFill>
                  <a:latin typeface="Roboto Light" panose="02000000000000000000" pitchFamily="2" charset="0"/>
                  <a:ea typeface="Roboto Light" panose="02000000000000000000" pitchFamily="2" charset="0"/>
                </a:rPr>
                <a:t>La oferta exclusiva de Truvvi Lifestyle es de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315</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,08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 </a:t>
              </a:r>
              <a:r>
                <a:rPr lang="en-US" sz="1400" dirty="0">
                  <a:solidFill>
                    <a:srgbClr val="070333"/>
                  </a:solidFill>
                  <a:latin typeface="Roboto Light" panose="02000000000000000000" pitchFamily="2" charset="0"/>
                  <a:ea typeface="Roboto Light" panose="02000000000000000000" pitchFamily="2" charset="0"/>
                </a:rPr>
                <a:t>por la misma habitación en las mismas fechas. </a:t>
              </a:r>
            </a:p>
            <a:p>
              <a:endParaRPr lang="en-US"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Esto supone un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ahorro </a:t>
              </a:r>
              <a:r>
                <a:rPr lang="en-150"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del 33% en </a:t>
              </a:r>
              <a:r>
                <a:rPr lang="en-US" sz="1400" dirty="0">
                  <a:latin typeface="Roboto Medium" panose="02000000000000000000" pitchFamily="2" charset="0"/>
                  <a:ea typeface="Roboto Medium" panose="02000000000000000000" pitchFamily="2" charset="0"/>
                  <a:cs typeface="Roboto Medium" panose="02000000000000000000" pitchFamily="2" charset="0"/>
                </a:rPr>
                <a:t>comparación con </a:t>
              </a:r>
              <a:r>
                <a:rPr lang="en-150" sz="1400" dirty="0">
                  <a:latin typeface="Roboto Medium" panose="02000000000000000000" pitchFamily="2" charset="0"/>
                  <a:ea typeface="Roboto Medium" panose="02000000000000000000" pitchFamily="2" charset="0"/>
                  <a:cs typeface="Roboto Medium" panose="02000000000000000000" pitchFamily="2" charset="0"/>
                </a:rPr>
                <a:t>una reserva directa con el hotel</a:t>
              </a:r>
              <a:r>
                <a:rPr lang="en-US" sz="1400" dirty="0">
                  <a:latin typeface="Roboto Medium" panose="02000000000000000000" pitchFamily="2" charset="0"/>
                  <a:ea typeface="Roboto Medium" panose="02000000000000000000" pitchFamily="2" charset="0"/>
                  <a:cs typeface="Roboto Medium" panose="02000000000000000000" pitchFamily="2" charset="0"/>
                </a:rPr>
                <a:t>.</a:t>
              </a:r>
            </a:p>
          </p:txBody>
        </p:sp>
      </p:grpSp>
      <p:pic>
        <p:nvPicPr>
          <p:cNvPr id="11" name="Picture 10">
            <a:extLst>
              <a:ext uri="{FF2B5EF4-FFF2-40B4-BE49-F238E27FC236}">
                <a16:creationId xmlns:a16="http://schemas.microsoft.com/office/drawing/2014/main" id="{D097C448-21F4-B098-D0CF-76A022CADDEB}"/>
              </a:ext>
            </a:extLst>
          </p:cNvPr>
          <p:cNvPicPr>
            <a:picLocks noChangeAspect="1"/>
          </p:cNvPicPr>
          <p:nvPr/>
        </p:nvPicPr>
        <p:blipFill>
          <a:blip r:embed="rId5"/>
          <a:stretch>
            <a:fillRect/>
          </a:stretch>
        </p:blipFill>
        <p:spPr>
          <a:xfrm>
            <a:off x="5724446" y="1512576"/>
            <a:ext cx="5401604" cy="2127031"/>
          </a:xfrm>
          <a:prstGeom prst="rect">
            <a:avLst/>
          </a:prstGeom>
        </p:spPr>
      </p:pic>
      <p:pic>
        <p:nvPicPr>
          <p:cNvPr id="16" name="Picture 15">
            <a:extLst>
              <a:ext uri="{FF2B5EF4-FFF2-40B4-BE49-F238E27FC236}">
                <a16:creationId xmlns:a16="http://schemas.microsoft.com/office/drawing/2014/main" id="{BAFE8587-2899-BC4D-1B2C-0D8D6065909E}"/>
              </a:ext>
            </a:extLst>
          </p:cNvPr>
          <p:cNvPicPr>
            <a:picLocks noChangeAspect="1"/>
          </p:cNvPicPr>
          <p:nvPr/>
        </p:nvPicPr>
        <p:blipFill>
          <a:blip r:embed="rId6"/>
          <a:stretch>
            <a:fillRect/>
          </a:stretch>
        </p:blipFill>
        <p:spPr>
          <a:xfrm>
            <a:off x="2991916" y="3901568"/>
            <a:ext cx="6198229" cy="2477919"/>
          </a:xfrm>
          <a:prstGeom prst="rect">
            <a:avLst/>
          </a:prstGeom>
        </p:spPr>
      </p:pic>
      <p:sp>
        <p:nvSpPr>
          <p:cNvPr id="6" name="Footer Placeholder 2">
            <a:extLst>
              <a:ext uri="{FF2B5EF4-FFF2-40B4-BE49-F238E27FC236}">
                <a16:creationId xmlns:a16="http://schemas.microsoft.com/office/drawing/2014/main" id="{C36AE2B1-F771-89AB-F19C-247E81687354}"/>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7971014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Ejemplos de </a:t>
            </a:r>
            <a:r>
              <a:rPr lang="en-US" sz="3600" b="1" dirty="0">
                <a:solidFill>
                  <a:srgbClr val="531AED"/>
                </a:solidFill>
                <a:latin typeface="Arboria Bold" panose="02000000000000000000" pitchFamily="2" charset="77"/>
              </a:rPr>
              <a:t>ahorro </a:t>
            </a:r>
            <a:r>
              <a:rPr lang="en-150" sz="3600" b="1" dirty="0">
                <a:solidFill>
                  <a:srgbClr val="531AED"/>
                </a:solidFill>
                <a:latin typeface="Arboria Bold" panose="02000000000000000000" pitchFamily="2" charset="77"/>
              </a:rPr>
              <a:t>real</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41</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grpSp>
        <p:nvGrpSpPr>
          <p:cNvPr id="4" name="Grupo 4">
            <a:extLst>
              <a:ext uri="{FF2B5EF4-FFF2-40B4-BE49-F238E27FC236}">
                <a16:creationId xmlns:a16="http://schemas.microsoft.com/office/drawing/2014/main" id="{6442E720-525F-42B9-DFA3-B32FBA91A29B}"/>
              </a:ext>
            </a:extLst>
          </p:cNvPr>
          <p:cNvGrpSpPr/>
          <p:nvPr/>
        </p:nvGrpSpPr>
        <p:grpSpPr>
          <a:xfrm>
            <a:off x="838200" y="1946027"/>
            <a:ext cx="4691743" cy="2124538"/>
            <a:chOff x="838199" y="3070272"/>
            <a:chExt cx="4691743" cy="1844084"/>
          </a:xfrm>
        </p:grpSpPr>
        <p:sp>
          <p:nvSpPr>
            <p:cNvPr id="6" name="Rectángulo redondeado 41">
              <a:extLst>
                <a:ext uri="{FF2B5EF4-FFF2-40B4-BE49-F238E27FC236}">
                  <a16:creationId xmlns:a16="http://schemas.microsoft.com/office/drawing/2014/main" id="{D79CB0DA-B94C-66DE-BCA2-791AB0A1DD6C}"/>
                </a:ext>
              </a:extLst>
            </p:cNvPr>
            <p:cNvSpPr/>
            <p:nvPr/>
          </p:nvSpPr>
          <p:spPr>
            <a:xfrm>
              <a:off x="838199" y="3070272"/>
              <a:ext cx="4691743" cy="184408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CuadroTexto 10">
              <a:extLst>
                <a:ext uri="{FF2B5EF4-FFF2-40B4-BE49-F238E27FC236}">
                  <a16:creationId xmlns:a16="http://schemas.microsoft.com/office/drawing/2014/main" id="{FB0D2223-CC5C-520F-83B3-A5F6F3754BCC}"/>
                </a:ext>
              </a:extLst>
            </p:cNvPr>
            <p:cNvSpPr txBox="1"/>
            <p:nvPr/>
          </p:nvSpPr>
          <p:spPr>
            <a:xfrm>
              <a:off x="1053155" y="3289324"/>
              <a:ext cx="4261829" cy="1389169"/>
            </a:xfrm>
            <a:prstGeom prst="rect">
              <a:avLst/>
            </a:prstGeom>
            <a:noFill/>
          </p:spPr>
          <p:txBody>
            <a:bodyPr wrap="square">
              <a:spAutoFit/>
            </a:bodyPr>
            <a:lstStyle/>
            <a:p>
              <a:r>
                <a:rPr lang="en-US" sz="1400" dirty="0">
                  <a:solidFill>
                    <a:srgbClr val="070333"/>
                  </a:solidFill>
                  <a:latin typeface="Roboto Light" panose="02000000000000000000" pitchFamily="2" charset="0"/>
                  <a:ea typeface="Roboto Light" panose="02000000000000000000" pitchFamily="2" charset="0"/>
                </a:rPr>
                <a:t>De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1.133 $ a 3.298 $ </a:t>
              </a:r>
              <a:r>
                <a:rPr lang="en-US" sz="1400" dirty="0">
                  <a:solidFill>
                    <a:srgbClr val="070333"/>
                  </a:solidFill>
                  <a:latin typeface="Roboto Light" panose="02000000000000000000" pitchFamily="2" charset="0"/>
                  <a:ea typeface="Roboto Light" panose="02000000000000000000" pitchFamily="2" charset="0"/>
                </a:rPr>
                <a:t>en </a:t>
              </a:r>
              <a:r>
                <a:rPr lang="en-150" sz="1400" dirty="0">
                  <a:solidFill>
                    <a:srgbClr val="070333"/>
                  </a:solidFill>
                  <a:latin typeface="Roboto Light" panose="02000000000000000000" pitchFamily="2" charset="0"/>
                  <a:ea typeface="Roboto Light" panose="02000000000000000000" pitchFamily="2" charset="0"/>
                </a:rPr>
                <a:t>la </a:t>
              </a:r>
              <a:r>
                <a:rPr lang="en-US" sz="1400" dirty="0">
                  <a:solidFill>
                    <a:srgbClr val="070333"/>
                  </a:solidFill>
                  <a:latin typeface="Roboto Light" panose="02000000000000000000" pitchFamily="2" charset="0"/>
                  <a:ea typeface="Roboto Light" panose="02000000000000000000" pitchFamily="2" charset="0"/>
                </a:rPr>
                <a:t>página web </a:t>
              </a:r>
              <a:r>
                <a:rPr lang="en-150" sz="1400" dirty="0">
                  <a:solidFill>
                    <a:srgbClr val="070333"/>
                  </a:solidFill>
                  <a:latin typeface="Roboto Light" panose="02000000000000000000" pitchFamily="2" charset="0"/>
                  <a:ea typeface="Roboto Light" panose="02000000000000000000" pitchFamily="2" charset="0"/>
                </a:rPr>
                <a:t>del crucero</a:t>
              </a:r>
              <a:r>
                <a:rPr lang="en-US" sz="1400" dirty="0">
                  <a:solidFill>
                    <a:srgbClr val="070333"/>
                  </a:solidFill>
                  <a:latin typeface="Roboto Light" panose="02000000000000000000" pitchFamily="2" charset="0"/>
                  <a:ea typeface="Roboto Light" panose="02000000000000000000" pitchFamily="2" charset="0"/>
                </a:rPr>
                <a:t>, </a:t>
              </a:r>
              <a:r>
                <a:rPr lang="en-150" sz="1400" dirty="0">
                  <a:solidFill>
                    <a:srgbClr val="070333"/>
                  </a:solidFill>
                  <a:latin typeface="Roboto Light" panose="02000000000000000000" pitchFamily="2" charset="0"/>
                  <a:ea typeface="Roboto Light" panose="02000000000000000000" pitchFamily="2" charset="0"/>
                </a:rPr>
                <a:t>según el tipo de camarote</a:t>
              </a:r>
              <a:r>
                <a:rPr lang="fr-FR" sz="1400" dirty="0">
                  <a:solidFill>
                    <a:srgbClr val="070333"/>
                  </a:solidFill>
                  <a:latin typeface="Roboto Light" panose="02000000000000000000" pitchFamily="2" charset="0"/>
                  <a:ea typeface="Roboto Light" panose="02000000000000000000" pitchFamily="2" charset="0"/>
                </a:rPr>
                <a:t>.</a:t>
              </a:r>
              <a:endParaRPr lang="en-US"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 </a:t>
              </a:r>
            </a:p>
            <a:p>
              <a:r>
                <a:rPr lang="en-US" sz="1400" dirty="0">
                  <a:solidFill>
                    <a:srgbClr val="070333"/>
                  </a:solidFill>
                  <a:latin typeface="Roboto Light" panose="02000000000000000000" pitchFamily="2" charset="0"/>
                  <a:ea typeface="Roboto Light" panose="02000000000000000000" pitchFamily="2" charset="0"/>
                </a:rPr>
                <a:t>La oferta exclusiva de Truvvi Lifestyle </a:t>
              </a:r>
              <a:r>
                <a:rPr lang="en-150" sz="1400" dirty="0">
                  <a:solidFill>
                    <a:srgbClr val="070333"/>
                  </a:solidFill>
                  <a:latin typeface="Roboto Light" panose="02000000000000000000" pitchFamily="2" charset="0"/>
                  <a:ea typeface="Roboto Light" panose="02000000000000000000" pitchFamily="2" charset="0"/>
                </a:rPr>
                <a:t>pasa de </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964 $ a 2.199</a:t>
              </a:r>
            </a:p>
            <a:p>
              <a:endPar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endParaRPr>
            </a:p>
            <a:p>
              <a:r>
                <a:rPr lang="en-150" sz="1400" dirty="0">
                  <a:solidFill>
                    <a:srgbClr val="070333"/>
                  </a:solidFill>
                  <a:latin typeface="Roboto Light" panose="02000000000000000000" pitchFamily="2" charset="0"/>
                  <a:ea typeface="Roboto Light" panose="02000000000000000000" pitchFamily="2" charset="0"/>
                </a:rPr>
                <a:t>Hasta un </a:t>
              </a:r>
              <a:r>
                <a:rPr lang="en-150"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33% de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ahorro </a:t>
              </a:r>
              <a:r>
                <a:rPr lang="en-150"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o 1.099 $</a:t>
              </a:r>
              <a:r>
                <a:rPr lang="en-US" sz="1400" dirty="0">
                  <a:latin typeface="Roboto Medium" panose="02000000000000000000" pitchFamily="2" charset="0"/>
                  <a:ea typeface="Roboto Medium" panose="02000000000000000000" pitchFamily="2" charset="0"/>
                  <a:cs typeface="Roboto Medium" panose="02000000000000000000" pitchFamily="2" charset="0"/>
                </a:rPr>
                <a:t>.</a:t>
              </a:r>
            </a:p>
          </p:txBody>
        </p:sp>
      </p:grpSp>
      <p:pic>
        <p:nvPicPr>
          <p:cNvPr id="8" name="Picture 7">
            <a:extLst>
              <a:ext uri="{FF2B5EF4-FFF2-40B4-BE49-F238E27FC236}">
                <a16:creationId xmlns:a16="http://schemas.microsoft.com/office/drawing/2014/main" id="{C92FB5AB-C7B5-F54E-B864-4375EACCF54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03875" y="1471135"/>
            <a:ext cx="5664179" cy="3022711"/>
          </a:xfrm>
          <a:prstGeom prst="rect">
            <a:avLst/>
          </a:prstGeom>
          <a:noFill/>
          <a:ln>
            <a:noFill/>
          </a:ln>
        </p:spPr>
      </p:pic>
      <p:pic>
        <p:nvPicPr>
          <p:cNvPr id="9" name="Picture 8">
            <a:extLst>
              <a:ext uri="{FF2B5EF4-FFF2-40B4-BE49-F238E27FC236}">
                <a16:creationId xmlns:a16="http://schemas.microsoft.com/office/drawing/2014/main" id="{1CCDBA7D-A274-2B0F-6673-07B708E199F8}"/>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24200" y="4620916"/>
            <a:ext cx="5943600" cy="1762125"/>
          </a:xfrm>
          <a:prstGeom prst="rect">
            <a:avLst/>
          </a:prstGeom>
          <a:noFill/>
          <a:ln>
            <a:noFill/>
          </a:ln>
        </p:spPr>
      </p:pic>
      <p:sp>
        <p:nvSpPr>
          <p:cNvPr id="10" name="Rectangle 9">
            <a:extLst>
              <a:ext uri="{FF2B5EF4-FFF2-40B4-BE49-F238E27FC236}">
                <a16:creationId xmlns:a16="http://schemas.microsoft.com/office/drawing/2014/main" id="{CEF8E68C-401A-11D1-390A-9B888AAB54B3}"/>
              </a:ext>
            </a:extLst>
          </p:cNvPr>
          <p:cNvSpPr/>
          <p:nvPr/>
        </p:nvSpPr>
        <p:spPr>
          <a:xfrm>
            <a:off x="10613300" y="2786843"/>
            <a:ext cx="548640" cy="3429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586F634-A319-D918-20DB-2950203453AC}"/>
              </a:ext>
            </a:extLst>
          </p:cNvPr>
          <p:cNvSpPr/>
          <p:nvPr/>
        </p:nvSpPr>
        <p:spPr>
          <a:xfrm>
            <a:off x="7606940" y="5650209"/>
            <a:ext cx="1393451" cy="69854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2">
            <a:extLst>
              <a:ext uri="{FF2B5EF4-FFF2-40B4-BE49-F238E27FC236}">
                <a16:creationId xmlns:a16="http://schemas.microsoft.com/office/drawing/2014/main" id="{D718485D-8B8B-C9B1-C6B4-8105054E87C6}"/>
              </a:ext>
            </a:extLst>
          </p:cNvPr>
          <p:cNvSpPr>
            <a:spLocks noGrp="1"/>
          </p:cNvSpPr>
          <p:nvPr>
            <p:ph type="ftr" sz="quarter" idx="11"/>
          </p:nvPr>
        </p:nvSpPr>
        <p:spPr>
          <a:xfrm>
            <a:off x="3398003" y="6510112"/>
            <a:ext cx="5386057" cy="365125"/>
          </a:xfrm>
        </p:spPr>
        <p:txBody>
          <a:bodyPr/>
          <a:lstStyle/>
          <a:p>
            <a:r>
              <a:rPr lang="en-GB" sz="1200" dirty="0">
                <a:solidFill>
                  <a:prstClr val="black">
                    <a:tint val="75000"/>
                  </a:prstClr>
                </a:solidFill>
                <a:latin typeface="Calibri" panose="020F0502020204030204"/>
              </a:rPr>
              <a:t>Tenga en cuenta que las reservas de cruceros se realizan únicamente en USD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Sólo para fines de formación - No para distribución pública o externa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4722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Ejemplos de </a:t>
            </a:r>
            <a:r>
              <a:rPr lang="en-US" sz="3600" b="1" dirty="0">
                <a:solidFill>
                  <a:srgbClr val="531AED"/>
                </a:solidFill>
                <a:latin typeface="Arboria Bold" panose="02000000000000000000" pitchFamily="2" charset="77"/>
              </a:rPr>
              <a:t>ahorro </a:t>
            </a:r>
            <a:r>
              <a:rPr lang="en-150" sz="3600" b="1" dirty="0">
                <a:solidFill>
                  <a:srgbClr val="531AED"/>
                </a:solidFill>
                <a:latin typeface="Arboria Bold" panose="02000000000000000000" pitchFamily="2" charset="77"/>
              </a:rPr>
              <a:t>real</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42</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8760E4E7-9CD0-CFDF-A5F9-BABE591E8079}"/>
              </a:ext>
            </a:extLst>
          </p:cNvPr>
          <p:cNvCxnSpPr>
            <a:cxnSpLocks/>
          </p:cNvCxnSpPr>
          <p:nvPr/>
        </p:nvCxnSpPr>
        <p:spPr>
          <a:xfrm>
            <a:off x="1689314" y="2515439"/>
            <a:ext cx="2049138"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47FE1AA-6537-972F-5191-F6F5079782EC}"/>
              </a:ext>
            </a:extLst>
          </p:cNvPr>
          <p:cNvCxnSpPr>
            <a:cxnSpLocks/>
          </p:cNvCxnSpPr>
          <p:nvPr/>
        </p:nvCxnSpPr>
        <p:spPr>
          <a:xfrm>
            <a:off x="1549614" y="2165732"/>
            <a:ext cx="2049138"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F1DAF3C-89D5-BF7B-9535-A9AFB78E0269}"/>
              </a:ext>
            </a:extLst>
          </p:cNvPr>
          <p:cNvCxnSpPr>
            <a:cxnSpLocks/>
          </p:cNvCxnSpPr>
          <p:nvPr/>
        </p:nvCxnSpPr>
        <p:spPr>
          <a:xfrm>
            <a:off x="6253817" y="2165732"/>
            <a:ext cx="2049138"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15" name="Grupo 4">
            <a:extLst>
              <a:ext uri="{FF2B5EF4-FFF2-40B4-BE49-F238E27FC236}">
                <a16:creationId xmlns:a16="http://schemas.microsoft.com/office/drawing/2014/main" id="{F39C7714-1538-01FE-6838-BD895688CE1D}"/>
              </a:ext>
            </a:extLst>
          </p:cNvPr>
          <p:cNvGrpSpPr/>
          <p:nvPr/>
        </p:nvGrpSpPr>
        <p:grpSpPr>
          <a:xfrm>
            <a:off x="838200" y="2165723"/>
            <a:ext cx="4691743" cy="2131092"/>
            <a:chOff x="838199" y="3070272"/>
            <a:chExt cx="4691743" cy="1849776"/>
          </a:xfrm>
        </p:grpSpPr>
        <p:sp>
          <p:nvSpPr>
            <p:cNvPr id="16" name="Rectángulo redondeado 41">
              <a:extLst>
                <a:ext uri="{FF2B5EF4-FFF2-40B4-BE49-F238E27FC236}">
                  <a16:creationId xmlns:a16="http://schemas.microsoft.com/office/drawing/2014/main" id="{E08AAFD1-3CEC-9D88-BD45-C8899FF4F4BE}"/>
                </a:ext>
              </a:extLst>
            </p:cNvPr>
            <p:cNvSpPr/>
            <p:nvPr/>
          </p:nvSpPr>
          <p:spPr>
            <a:xfrm>
              <a:off x="838199" y="3070272"/>
              <a:ext cx="4691743" cy="184408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17" name="CuadroTexto 10">
              <a:extLst>
                <a:ext uri="{FF2B5EF4-FFF2-40B4-BE49-F238E27FC236}">
                  <a16:creationId xmlns:a16="http://schemas.microsoft.com/office/drawing/2014/main" id="{9F7874FC-857D-2F5D-E1A7-51E5DD0C2A81}"/>
                </a:ext>
              </a:extLst>
            </p:cNvPr>
            <p:cNvSpPr txBox="1"/>
            <p:nvPr/>
          </p:nvSpPr>
          <p:spPr>
            <a:xfrm>
              <a:off x="1053155" y="3156872"/>
              <a:ext cx="4261829" cy="1763176"/>
            </a:xfrm>
            <a:prstGeom prst="rect">
              <a:avLst/>
            </a:prstGeom>
            <a:noFill/>
          </p:spPr>
          <p:txBody>
            <a:bodyPr wrap="square">
              <a:spAutoFit/>
            </a:bodyPr>
            <a:lstStyle/>
            <a:p>
              <a:r>
                <a:rPr lang="en-US" sz="1400" dirty="0">
                  <a:solidFill>
                    <a:srgbClr val="070333"/>
                  </a:solidFill>
                  <a:latin typeface="Roboto Light" panose="02000000000000000000" pitchFamily="2" charset="0"/>
                  <a:ea typeface="Roboto Light" panose="02000000000000000000" pitchFamily="2" charset="0"/>
                </a:rPr>
                <a:t>Y además de ese increíble precio, los miembros de Truvvi Lifestyle obtendrán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un 10% de devolución en efectivo </a:t>
              </a:r>
              <a:r>
                <a:rPr lang="en-US" sz="1400" dirty="0">
                  <a:solidFill>
                    <a:srgbClr val="070333"/>
                  </a:solidFill>
                  <a:latin typeface="Roboto Light" panose="02000000000000000000" pitchFamily="2" charset="0"/>
                  <a:ea typeface="Roboto Light" panose="02000000000000000000" pitchFamily="2" charset="0"/>
                </a:rPr>
                <a:t>sobre el precio del crucero (impuestos no incluidos) que podrán utilizar para una futura reserva de hotel, alquiler de coche u otro crucero.</a:t>
              </a:r>
            </a:p>
            <a:p>
              <a:endParaRPr lang="en-US"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Dependiendo del tipo de </a:t>
              </a:r>
              <a:r>
                <a:rPr lang="en-150" sz="1400" dirty="0">
                  <a:solidFill>
                    <a:srgbClr val="070333"/>
                  </a:solidFill>
                  <a:latin typeface="Roboto Light" panose="02000000000000000000" pitchFamily="2" charset="0"/>
                  <a:ea typeface="Roboto Light" panose="02000000000000000000" pitchFamily="2" charset="0"/>
                </a:rPr>
                <a:t>cabina</a:t>
              </a:r>
              <a:r>
                <a:rPr lang="en-US" sz="1400" dirty="0">
                  <a:solidFill>
                    <a:srgbClr val="070333"/>
                  </a:solidFill>
                  <a:latin typeface="Roboto Light" panose="02000000000000000000" pitchFamily="2" charset="0"/>
                  <a:ea typeface="Roboto Light" panose="02000000000000000000" pitchFamily="2" charset="0"/>
                </a:rPr>
                <a:t>, puedes ganar hasta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211 $ </a:t>
              </a:r>
              <a:r>
                <a:rPr lang="en-US" sz="1400" dirty="0">
                  <a:solidFill>
                    <a:srgbClr val="070333"/>
                  </a:solidFill>
                  <a:latin typeface="Roboto Light" panose="02000000000000000000" pitchFamily="2" charset="0"/>
                  <a:ea typeface="Roboto Light" panose="02000000000000000000" pitchFamily="2" charset="0"/>
                </a:rPr>
                <a:t>de Truvvi Coins para utilizar en tus futuras reservas.</a:t>
              </a:r>
            </a:p>
          </p:txBody>
        </p:sp>
      </p:grpSp>
      <p:graphicFrame>
        <p:nvGraphicFramePr>
          <p:cNvPr id="18" name="Table 17">
            <a:extLst>
              <a:ext uri="{FF2B5EF4-FFF2-40B4-BE49-F238E27FC236}">
                <a16:creationId xmlns:a16="http://schemas.microsoft.com/office/drawing/2014/main" id="{08D06AE0-3328-C5A1-608A-97767A65E6A5}"/>
              </a:ext>
            </a:extLst>
          </p:cNvPr>
          <p:cNvGraphicFramePr>
            <a:graphicFrameLocks noGrp="1"/>
          </p:cNvGraphicFramePr>
          <p:nvPr/>
        </p:nvGraphicFramePr>
        <p:xfrm>
          <a:off x="6192465" y="1782462"/>
          <a:ext cx="5513739" cy="2124540"/>
        </p:xfrm>
        <a:graphic>
          <a:graphicData uri="http://schemas.openxmlformats.org/drawingml/2006/table">
            <a:tbl>
              <a:tblPr firstRow="1" firstCol="1" bandRow="1">
                <a:tableStyleId>{5C22544A-7EE6-4342-B048-85BDC9FD1C3A}</a:tableStyleId>
              </a:tblPr>
              <a:tblGrid>
                <a:gridCol w="1352141">
                  <a:extLst>
                    <a:ext uri="{9D8B030D-6E8A-4147-A177-3AD203B41FA5}">
                      <a16:colId xmlns:a16="http://schemas.microsoft.com/office/drawing/2014/main" val="1496080410"/>
                    </a:ext>
                  </a:extLst>
                </a:gridCol>
                <a:gridCol w="1059993">
                  <a:extLst>
                    <a:ext uri="{9D8B030D-6E8A-4147-A177-3AD203B41FA5}">
                      <a16:colId xmlns:a16="http://schemas.microsoft.com/office/drawing/2014/main" val="2773369723"/>
                    </a:ext>
                  </a:extLst>
                </a:gridCol>
                <a:gridCol w="1121424">
                  <a:extLst>
                    <a:ext uri="{9D8B030D-6E8A-4147-A177-3AD203B41FA5}">
                      <a16:colId xmlns:a16="http://schemas.microsoft.com/office/drawing/2014/main" val="1570643807"/>
                    </a:ext>
                  </a:extLst>
                </a:gridCol>
                <a:gridCol w="843598">
                  <a:extLst>
                    <a:ext uri="{9D8B030D-6E8A-4147-A177-3AD203B41FA5}">
                      <a16:colId xmlns:a16="http://schemas.microsoft.com/office/drawing/2014/main" val="3946208677"/>
                    </a:ext>
                  </a:extLst>
                </a:gridCol>
                <a:gridCol w="1136583">
                  <a:extLst>
                    <a:ext uri="{9D8B030D-6E8A-4147-A177-3AD203B41FA5}">
                      <a16:colId xmlns:a16="http://schemas.microsoft.com/office/drawing/2014/main" val="1464134516"/>
                    </a:ext>
                  </a:extLst>
                </a:gridCol>
              </a:tblGrid>
              <a:tr h="424908">
                <a:tc>
                  <a:txBody>
                    <a:bodyPr/>
                    <a:lstStyle/>
                    <a:p>
                      <a:pPr>
                        <a:lnSpc>
                          <a:spcPct val="107000"/>
                        </a:lnSpc>
                      </a:pPr>
                      <a:endParaRPr lang="en-US" sz="1200" kern="100" dirty="0">
                        <a:effectLst/>
                        <a:latin typeface="Calibri" panose="020F0502020204030204" pitchFamily="34" charset="0"/>
                        <a:cs typeface="Times New Roman" panose="02020603050405020304" pitchFamily="18" charset="0"/>
                      </a:endParaRPr>
                    </a:p>
                  </a:txBody>
                  <a:tcPr marL="68580" marR="68580" marT="0" marB="0" anchor="b">
                    <a:solidFill>
                      <a:srgbClr val="7030A0"/>
                    </a:solidFill>
                  </a:tcPr>
                </a:tc>
                <a:tc>
                  <a:txBody>
                    <a:bodyPr/>
                    <a:lstStyle/>
                    <a:p>
                      <a:pPr algn="ctr">
                        <a:lnSpc>
                          <a:spcPct val="107000"/>
                        </a:lnSpc>
                        <a:spcAft>
                          <a:spcPts val="800"/>
                        </a:spcAft>
                      </a:pPr>
                      <a:r>
                        <a:rPr lang="en-US" sz="1200" kern="0" dirty="0">
                          <a:effectLst/>
                        </a:rPr>
                        <a:t>Estilo de vida Truvvi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200" kern="0" dirty="0">
                          <a:effectLst/>
                        </a:rPr>
                        <a:t>Compañía de cruceros</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200" kern="0" dirty="0">
                          <a:effectLst/>
                        </a:rPr>
                        <a:t>Ahorro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200" kern="0" dirty="0">
                          <a:effectLst/>
                        </a:rPr>
                        <a:t>Ahorro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extLst>
                  <a:ext uri="{0D108BD9-81ED-4DB2-BD59-A6C34878D82A}">
                    <a16:rowId xmlns:a16="http://schemas.microsoft.com/office/drawing/2014/main" val="3241448313"/>
                  </a:ext>
                </a:extLst>
              </a:tr>
              <a:tr h="424908">
                <a:tc>
                  <a:txBody>
                    <a:bodyPr/>
                    <a:lstStyle/>
                    <a:p>
                      <a:pPr algn="ctr">
                        <a:lnSpc>
                          <a:spcPct val="107000"/>
                        </a:lnSpc>
                        <a:spcAft>
                          <a:spcPts val="800"/>
                        </a:spcAft>
                      </a:pPr>
                      <a:r>
                        <a:rPr lang="en-US" sz="1200" kern="0" dirty="0">
                          <a:effectLst/>
                        </a:rPr>
                        <a:t>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150" sz="1600" kern="0" dirty="0">
                          <a:effectLst/>
                        </a:rPr>
                        <a:t> $ </a:t>
                      </a:r>
                      <a:r>
                        <a:rPr lang="en-US" sz="1600" kern="0" dirty="0">
                          <a:effectLst/>
                        </a:rPr>
                        <a:t>964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kern="0" dirty="0">
                          <a:effectLst/>
                        </a:rPr>
                        <a:t>$ </a:t>
                      </a:r>
                      <a:r>
                        <a:rPr lang="en-US" sz="1600" kern="0" dirty="0">
                          <a:effectLst/>
                        </a:rPr>
                        <a:t>1,133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169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15%</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4009472"/>
                  </a:ext>
                </a:extLst>
              </a:tr>
              <a:tr h="424908">
                <a:tc>
                  <a:txBody>
                    <a:bodyPr/>
                    <a:lstStyle/>
                    <a:p>
                      <a:pPr algn="ctr">
                        <a:lnSpc>
                          <a:spcPct val="107000"/>
                        </a:lnSpc>
                        <a:spcAft>
                          <a:spcPts val="800"/>
                        </a:spcAft>
                      </a:pPr>
                      <a:r>
                        <a:rPr lang="en-US" sz="1200" kern="0" dirty="0">
                          <a:effectLst/>
                        </a:rPr>
                        <a:t>En el exterior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$ 1,114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$ 1,598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$ 484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30%</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81390209"/>
                  </a:ext>
                </a:extLst>
              </a:tr>
              <a:tr h="424908">
                <a:tc>
                  <a:txBody>
                    <a:bodyPr/>
                    <a:lstStyle/>
                    <a:p>
                      <a:pPr algn="ctr">
                        <a:lnSpc>
                          <a:spcPct val="107000"/>
                        </a:lnSpc>
                        <a:spcAft>
                          <a:spcPts val="800"/>
                        </a:spcAft>
                      </a:pPr>
                      <a:r>
                        <a:rPr lang="en-US" sz="1200" kern="0" dirty="0">
                          <a:effectLst/>
                        </a:rPr>
                        <a:t>Balcón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$ 1,314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$ 1,598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284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18%</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44470236"/>
                  </a:ext>
                </a:extLst>
              </a:tr>
              <a:tr h="424908">
                <a:tc>
                  <a:txBody>
                    <a:bodyPr/>
                    <a:lstStyle/>
                    <a:p>
                      <a:pPr algn="ctr">
                        <a:lnSpc>
                          <a:spcPct val="107000"/>
                        </a:lnSpc>
                        <a:spcAft>
                          <a:spcPts val="800"/>
                        </a:spcAft>
                      </a:pPr>
                      <a:r>
                        <a:rPr lang="en-US" sz="1200" kern="0" dirty="0">
                          <a:effectLst/>
                        </a:rPr>
                        <a:t>Suite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$ 2,199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$3,298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$ 1,099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33%</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12886896"/>
                  </a:ext>
                </a:extLst>
              </a:tr>
            </a:tbl>
          </a:graphicData>
        </a:graphic>
      </p:graphicFrame>
      <p:graphicFrame>
        <p:nvGraphicFramePr>
          <p:cNvPr id="19" name="Table 18">
            <a:extLst>
              <a:ext uri="{FF2B5EF4-FFF2-40B4-BE49-F238E27FC236}">
                <a16:creationId xmlns:a16="http://schemas.microsoft.com/office/drawing/2014/main" id="{8BCB1974-B51F-2530-169E-070DF0F221B8}"/>
              </a:ext>
            </a:extLst>
          </p:cNvPr>
          <p:cNvGraphicFramePr>
            <a:graphicFrameLocks noGrp="1"/>
          </p:cNvGraphicFramePr>
          <p:nvPr/>
        </p:nvGraphicFramePr>
        <p:xfrm>
          <a:off x="6192465" y="4183379"/>
          <a:ext cx="5513740" cy="1881901"/>
        </p:xfrm>
        <a:graphic>
          <a:graphicData uri="http://schemas.openxmlformats.org/drawingml/2006/table">
            <a:tbl>
              <a:tblPr firstRow="1" firstCol="1" bandRow="1">
                <a:tableStyleId>{5C22544A-7EE6-4342-B048-85BDC9FD1C3A}</a:tableStyleId>
              </a:tblPr>
              <a:tblGrid>
                <a:gridCol w="1089017">
                  <a:extLst>
                    <a:ext uri="{9D8B030D-6E8A-4147-A177-3AD203B41FA5}">
                      <a16:colId xmlns:a16="http://schemas.microsoft.com/office/drawing/2014/main" val="3958999212"/>
                    </a:ext>
                  </a:extLst>
                </a:gridCol>
                <a:gridCol w="1558557">
                  <a:extLst>
                    <a:ext uri="{9D8B030D-6E8A-4147-A177-3AD203B41FA5}">
                      <a16:colId xmlns:a16="http://schemas.microsoft.com/office/drawing/2014/main" val="816329650"/>
                    </a:ext>
                  </a:extLst>
                </a:gridCol>
                <a:gridCol w="1646152">
                  <a:extLst>
                    <a:ext uri="{9D8B030D-6E8A-4147-A177-3AD203B41FA5}">
                      <a16:colId xmlns:a16="http://schemas.microsoft.com/office/drawing/2014/main" val="2978906640"/>
                    </a:ext>
                  </a:extLst>
                </a:gridCol>
                <a:gridCol w="1220014">
                  <a:extLst>
                    <a:ext uri="{9D8B030D-6E8A-4147-A177-3AD203B41FA5}">
                      <a16:colId xmlns:a16="http://schemas.microsoft.com/office/drawing/2014/main" val="4279519040"/>
                    </a:ext>
                  </a:extLst>
                </a:gridCol>
              </a:tblGrid>
              <a:tr h="274478">
                <a:tc>
                  <a:txBody>
                    <a:bodyPr/>
                    <a:lstStyle/>
                    <a:p>
                      <a:pPr>
                        <a:lnSpc>
                          <a:spcPct val="107000"/>
                        </a:lnSpc>
                      </a:pPr>
                      <a:endParaRPr lang="en-US" sz="1200" kern="100" dirty="0">
                        <a:effectLst/>
                        <a:latin typeface="Calibri" panose="020F0502020204030204" pitchFamily="34" charset="0"/>
                        <a:cs typeface="Times New Roman" panose="02020603050405020304" pitchFamily="18" charset="0"/>
                      </a:endParaRPr>
                    </a:p>
                  </a:txBody>
                  <a:tcPr marL="68580" marR="68580" marT="0" marB="0" anchor="b">
                    <a:solidFill>
                      <a:srgbClr val="7030A0"/>
                    </a:solidFill>
                  </a:tcPr>
                </a:tc>
                <a:tc gridSpan="3">
                  <a:txBody>
                    <a:bodyPr/>
                    <a:lstStyle/>
                    <a:p>
                      <a:pPr algn="ctr">
                        <a:lnSpc>
                          <a:spcPct val="107000"/>
                        </a:lnSpc>
                        <a:spcAft>
                          <a:spcPts val="800"/>
                        </a:spcAft>
                      </a:pPr>
                      <a:r>
                        <a:rPr lang="en-US" sz="1200" kern="0" dirty="0">
                          <a:effectLst/>
                        </a:rPr>
                        <a:t>Estilo de vida Truvvi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662364308"/>
                  </a:ext>
                </a:extLst>
              </a:tr>
              <a:tr h="274300">
                <a:tc>
                  <a:txBody>
                    <a:bodyPr/>
                    <a:lstStyle/>
                    <a:p>
                      <a:pPr>
                        <a:lnSpc>
                          <a:spcPct val="107000"/>
                        </a:lnSpc>
                      </a:pPr>
                      <a:endParaRPr lang="en-US" sz="1200" kern="100" dirty="0">
                        <a:effectLst/>
                        <a:latin typeface="Calibri" panose="020F0502020204030204" pitchFamily="34" charset="0"/>
                        <a:cs typeface="Times New Roman" panose="02020603050405020304" pitchFamily="18" charset="0"/>
                      </a:endParaRPr>
                    </a:p>
                  </a:txBody>
                  <a:tcPr marL="68580" marR="68580" marT="0" marB="0" anchor="b">
                    <a:solidFill>
                      <a:srgbClr val="7030A0"/>
                    </a:solidFill>
                  </a:tcPr>
                </a:tc>
                <a:tc>
                  <a:txBody>
                    <a:bodyPr/>
                    <a:lstStyle/>
                    <a:p>
                      <a:pPr algn="ctr">
                        <a:lnSpc>
                          <a:spcPct val="107000"/>
                        </a:lnSpc>
                        <a:spcAft>
                          <a:spcPts val="800"/>
                        </a:spcAft>
                      </a:pPr>
                      <a:r>
                        <a:rPr lang="en-US" sz="1600" kern="0" dirty="0">
                          <a:effectLst/>
                        </a:rPr>
                        <a:t>Precio</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Impuestos no incluidos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Monedas Truvvi</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01710592"/>
                  </a:ext>
                </a:extLst>
              </a:tr>
              <a:tr h="274300">
                <a:tc>
                  <a:txBody>
                    <a:bodyPr/>
                    <a:lstStyle/>
                    <a:p>
                      <a:pPr algn="ctr">
                        <a:lnSpc>
                          <a:spcPct val="107000"/>
                        </a:lnSpc>
                        <a:spcAft>
                          <a:spcPts val="800"/>
                        </a:spcAft>
                      </a:pPr>
                      <a:r>
                        <a:rPr lang="en-US" sz="1200" kern="0" dirty="0">
                          <a:effectLst/>
                        </a:rPr>
                        <a:t>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150" sz="1600" kern="0" dirty="0">
                          <a:effectLst/>
                        </a:rPr>
                        <a:t>$ </a:t>
                      </a:r>
                      <a:r>
                        <a:rPr lang="en-US" sz="1600" kern="0" dirty="0">
                          <a:effectLst/>
                        </a:rPr>
                        <a:t>964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$ 876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88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66896341"/>
                  </a:ext>
                </a:extLst>
              </a:tr>
              <a:tr h="274300">
                <a:tc>
                  <a:txBody>
                    <a:bodyPr/>
                    <a:lstStyle/>
                    <a:p>
                      <a:pPr algn="ctr">
                        <a:lnSpc>
                          <a:spcPct val="107000"/>
                        </a:lnSpc>
                        <a:spcAft>
                          <a:spcPts val="800"/>
                        </a:spcAft>
                      </a:pPr>
                      <a:r>
                        <a:rPr lang="en-US" sz="1200" kern="0" dirty="0">
                          <a:effectLst/>
                        </a:rPr>
                        <a:t>En el exterior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$ 1,114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$ 1,026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103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76786117"/>
                  </a:ext>
                </a:extLst>
              </a:tr>
              <a:tr h="274300">
                <a:tc>
                  <a:txBody>
                    <a:bodyPr/>
                    <a:lstStyle/>
                    <a:p>
                      <a:pPr algn="ctr">
                        <a:lnSpc>
                          <a:spcPct val="107000"/>
                        </a:lnSpc>
                        <a:spcAft>
                          <a:spcPts val="800"/>
                        </a:spcAft>
                      </a:pPr>
                      <a:r>
                        <a:rPr lang="en-US" sz="1200" kern="0" dirty="0">
                          <a:effectLst/>
                        </a:rPr>
                        <a:t>Balcón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$ 1,314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$ 1,226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123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69832814"/>
                  </a:ext>
                </a:extLst>
              </a:tr>
              <a:tr h="274300">
                <a:tc>
                  <a:txBody>
                    <a:bodyPr/>
                    <a:lstStyle/>
                    <a:p>
                      <a:pPr algn="ctr">
                        <a:lnSpc>
                          <a:spcPct val="107000"/>
                        </a:lnSpc>
                        <a:spcAft>
                          <a:spcPts val="800"/>
                        </a:spcAft>
                      </a:pPr>
                      <a:r>
                        <a:rPr lang="en-US" sz="1200" kern="0" dirty="0">
                          <a:effectLst/>
                        </a:rPr>
                        <a:t>Suite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$ 2,199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$ 2,111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211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51346990"/>
                  </a:ext>
                </a:extLst>
              </a:tr>
            </a:tbl>
          </a:graphicData>
        </a:graphic>
      </p:graphicFrame>
      <p:sp>
        <p:nvSpPr>
          <p:cNvPr id="20" name="Rectangle 19">
            <a:extLst>
              <a:ext uri="{FF2B5EF4-FFF2-40B4-BE49-F238E27FC236}">
                <a16:creationId xmlns:a16="http://schemas.microsoft.com/office/drawing/2014/main" id="{6A6511C4-268B-F9D2-7BB6-1094EBD7041F}"/>
              </a:ext>
            </a:extLst>
          </p:cNvPr>
          <p:cNvSpPr/>
          <p:nvPr/>
        </p:nvSpPr>
        <p:spPr>
          <a:xfrm>
            <a:off x="10501460" y="5514680"/>
            <a:ext cx="1204744" cy="286398"/>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ooter Placeholder 2">
            <a:extLst>
              <a:ext uri="{FF2B5EF4-FFF2-40B4-BE49-F238E27FC236}">
                <a16:creationId xmlns:a16="http://schemas.microsoft.com/office/drawing/2014/main" id="{6BA8633F-4EBB-EAA3-0AF2-51EAF6BEAE9E}"/>
              </a:ext>
            </a:extLst>
          </p:cNvPr>
          <p:cNvSpPr>
            <a:spLocks noGrp="1"/>
          </p:cNvSpPr>
          <p:nvPr>
            <p:ph type="ftr" sz="quarter" idx="11"/>
          </p:nvPr>
        </p:nvSpPr>
        <p:spPr>
          <a:xfrm>
            <a:off x="3398003" y="6474487"/>
            <a:ext cx="5386057" cy="365125"/>
          </a:xfrm>
        </p:spPr>
        <p:txBody>
          <a:bodyPr/>
          <a:lstStyle/>
          <a:p>
            <a:r>
              <a:rPr lang="en-GB" sz="1200" dirty="0">
                <a:solidFill>
                  <a:prstClr val="black">
                    <a:tint val="75000"/>
                  </a:prstClr>
                </a:solidFill>
                <a:latin typeface="Calibri" panose="020F0502020204030204"/>
              </a:rPr>
              <a:t>Tenga en cuenta que las reservas de cruceros se realizan únicamente en USD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Sólo para fines de formación - No para distribución pública o externa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4747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70333"/>
                </a:solidFill>
                <a:effectLst/>
                <a:uLnTx/>
                <a:uFillTx/>
                <a:latin typeface="Arboria Bold" panose="02000000000000000000" pitchFamily="2" charset="77"/>
                <a:ea typeface="+mj-ea"/>
                <a:cs typeface="+mj-cs"/>
              </a:rPr>
              <a:t>Ejemplos de </a:t>
            </a:r>
            <a:r>
              <a:rPr kumimoji="0" lang="en-US"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rPr>
              <a:t>ahorro </a:t>
            </a:r>
            <a:r>
              <a:rPr kumimoji="0" lang="en-150"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rPr>
              <a:t>real</a:t>
            </a:r>
            <a:endParaRPr kumimoji="0" lang="en-GB"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E5419-BB40-42BB-AF03-163354A2DE49}" type="slidenum">
              <a:rPr kumimoji="0" lang="en-GB" sz="1200" b="0" i="0" u="none" strike="noStrike" kern="1200" cap="none" spc="0" normalizeH="0" baseline="0" noProof="0" smtClean="0">
                <a:ln>
                  <a:noFill/>
                </a:ln>
                <a:solidFill>
                  <a:srgbClr val="070333"/>
                </a:solidFill>
                <a:effectLst/>
                <a:uLnTx/>
                <a:uFillTx/>
                <a:latin typeface="Roboto" panose="02000000000000000000" pitchFamily="2" charset="0"/>
                <a:ea typeface="Roboto" panose="02000000000000000000" pitchFamily="2" charset="0"/>
                <a:cs typeface="Roboto" panose="02000000000000000000" pitchFamily="2" charset="0"/>
              </a:rPr>
              <a:t>43</a:t>
            </a:fld>
            <a:endParaRPr kumimoji="0" lang="en-GB" sz="1200" b="0" i="0" u="none" strike="noStrike" kern="1200" cap="none" spc="0" normalizeH="0" baseline="0" noProof="0">
              <a:ln>
                <a:noFill/>
              </a:ln>
              <a:solidFill>
                <a:srgbClr val="070333"/>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2" name="Footer Placeholder 2">
            <a:extLst>
              <a:ext uri="{FF2B5EF4-FFF2-40B4-BE49-F238E27FC236}">
                <a16:creationId xmlns:a16="http://schemas.microsoft.com/office/drawing/2014/main" id="{8B5AC9BE-55BD-D747-8140-C15DD97F417A}"/>
              </a:ext>
            </a:extLst>
          </p:cNvPr>
          <p:cNvSpPr>
            <a:spLocks noGrp="1"/>
          </p:cNvSpPr>
          <p:nvPr>
            <p:ph type="ftr" sz="quarter" idx="11"/>
          </p:nvPr>
        </p:nvSpPr>
        <p:spPr>
          <a:xfrm>
            <a:off x="3398003" y="6510112"/>
            <a:ext cx="5386057" cy="365125"/>
          </a:xfrm>
        </p:spPr>
        <p:txBody>
          <a:bodyPr/>
          <a:lstStyle/>
          <a:p>
            <a:r>
              <a:rPr lang="en-GB" sz="1200" dirty="0">
                <a:solidFill>
                  <a:prstClr val="black">
                    <a:tint val="75000"/>
                  </a:prstClr>
                </a:solidFill>
                <a:latin typeface="Calibri" panose="020F0502020204030204"/>
              </a:rPr>
              <a:t>Tenga en cuenta que las reservas de cruceros se realizan únicamente en USD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Sólo para fines de formación - No para distribución pública o externa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pSp>
        <p:nvGrpSpPr>
          <p:cNvPr id="4" name="Grupo 4">
            <a:extLst>
              <a:ext uri="{FF2B5EF4-FFF2-40B4-BE49-F238E27FC236}">
                <a16:creationId xmlns:a16="http://schemas.microsoft.com/office/drawing/2014/main" id="{229F5A4C-6030-8E58-6AE8-5F6AA94294F1}"/>
              </a:ext>
            </a:extLst>
          </p:cNvPr>
          <p:cNvGrpSpPr/>
          <p:nvPr/>
        </p:nvGrpSpPr>
        <p:grpSpPr>
          <a:xfrm>
            <a:off x="838200" y="1874450"/>
            <a:ext cx="4691743" cy="2124538"/>
            <a:chOff x="838199" y="3070272"/>
            <a:chExt cx="4691743" cy="1844084"/>
          </a:xfrm>
        </p:grpSpPr>
        <p:sp>
          <p:nvSpPr>
            <p:cNvPr id="5" name="Rectángulo redondeado 41">
              <a:extLst>
                <a:ext uri="{FF2B5EF4-FFF2-40B4-BE49-F238E27FC236}">
                  <a16:creationId xmlns:a16="http://schemas.microsoft.com/office/drawing/2014/main" id="{E481F581-08AB-774B-327D-B62A2FD4B0BF}"/>
                </a:ext>
              </a:extLst>
            </p:cNvPr>
            <p:cNvSpPr/>
            <p:nvPr/>
          </p:nvSpPr>
          <p:spPr>
            <a:xfrm>
              <a:off x="838199" y="3070272"/>
              <a:ext cx="4691743" cy="184408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CuadroTexto 10">
              <a:extLst>
                <a:ext uri="{FF2B5EF4-FFF2-40B4-BE49-F238E27FC236}">
                  <a16:creationId xmlns:a16="http://schemas.microsoft.com/office/drawing/2014/main" id="{91A657AA-58A2-7C50-100C-8E9E799B9BDF}"/>
                </a:ext>
              </a:extLst>
            </p:cNvPr>
            <p:cNvSpPr txBox="1"/>
            <p:nvPr/>
          </p:nvSpPr>
          <p:spPr>
            <a:xfrm>
              <a:off x="1053155" y="3289324"/>
              <a:ext cx="4261829" cy="1389169"/>
            </a:xfrm>
            <a:prstGeom prst="rect">
              <a:avLst/>
            </a:prstGeom>
            <a:noFill/>
          </p:spPr>
          <p:txBody>
            <a:bodyPr wrap="square">
              <a:spAutoFit/>
            </a:bodyPr>
            <a:lstStyle/>
            <a:p>
              <a:r>
                <a:rPr lang="en-US" sz="1400" dirty="0">
                  <a:solidFill>
                    <a:srgbClr val="070333"/>
                  </a:solidFill>
                  <a:latin typeface="Roboto Light" panose="02000000000000000000" pitchFamily="2" charset="0"/>
                  <a:ea typeface="Roboto Light" panose="02000000000000000000" pitchFamily="2" charset="0"/>
                </a:rPr>
                <a:t>Desde </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1.759 $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hasta </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3.575 $ </a:t>
              </a:r>
              <a:r>
                <a:rPr lang="en-150" sz="1400" dirty="0">
                  <a:solidFill>
                    <a:srgbClr val="070333"/>
                  </a:solidFill>
                  <a:latin typeface="Roboto Light" panose="02000000000000000000" pitchFamily="2" charset="0"/>
                  <a:ea typeface="Roboto Light" panose="02000000000000000000" pitchFamily="2" charset="0"/>
                </a:rPr>
                <a:t>utilizando la oferta "sólo para socios" de este club de viajes, según el tipo de camarote.</a:t>
              </a:r>
              <a:endParaRPr lang="en-US"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 </a:t>
              </a:r>
            </a:p>
            <a:p>
              <a:r>
                <a:rPr lang="en-US" sz="1400" dirty="0">
                  <a:solidFill>
                    <a:srgbClr val="070333"/>
                  </a:solidFill>
                  <a:latin typeface="Roboto Light" panose="02000000000000000000" pitchFamily="2" charset="0"/>
                  <a:ea typeface="Roboto Light" panose="02000000000000000000" pitchFamily="2" charset="0"/>
                </a:rPr>
                <a:t>La oferta exclusiva de Truvvi Lifestyle </a:t>
              </a:r>
              <a:r>
                <a:rPr lang="en-150" sz="1400" dirty="0">
                  <a:solidFill>
                    <a:srgbClr val="070333"/>
                  </a:solidFill>
                  <a:latin typeface="Roboto Light" panose="02000000000000000000" pitchFamily="2" charset="0"/>
                  <a:ea typeface="Roboto Light" panose="02000000000000000000" pitchFamily="2" charset="0"/>
                </a:rPr>
                <a:t>pasa de </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899 $ a 1.749 $.</a:t>
              </a:r>
            </a:p>
            <a:p>
              <a:endPar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Esto supone </a:t>
              </a:r>
              <a:r>
                <a:rPr lang="en-150" sz="1400" dirty="0">
                  <a:solidFill>
                    <a:srgbClr val="070333"/>
                  </a:solidFill>
                  <a:latin typeface="Roboto Light" panose="02000000000000000000" pitchFamily="2" charset="0"/>
                  <a:ea typeface="Roboto Light" panose="02000000000000000000" pitchFamily="2" charset="0"/>
                </a:rPr>
                <a:t>un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ahorro del </a:t>
              </a:r>
              <a:r>
                <a:rPr lang="en-150"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51% o 1.826 dólares</a:t>
              </a:r>
              <a:r>
                <a:rPr lang="en-US" sz="1400" dirty="0">
                  <a:latin typeface="Roboto Medium" panose="02000000000000000000" pitchFamily="2" charset="0"/>
                  <a:ea typeface="Roboto Medium" panose="02000000000000000000" pitchFamily="2" charset="0"/>
                  <a:cs typeface="Roboto Medium" panose="02000000000000000000" pitchFamily="2" charset="0"/>
                </a:rPr>
                <a:t>.</a:t>
              </a:r>
            </a:p>
          </p:txBody>
        </p:sp>
      </p:grpSp>
      <p:grpSp>
        <p:nvGrpSpPr>
          <p:cNvPr id="13" name="Group 12">
            <a:extLst>
              <a:ext uri="{FF2B5EF4-FFF2-40B4-BE49-F238E27FC236}">
                <a16:creationId xmlns:a16="http://schemas.microsoft.com/office/drawing/2014/main" id="{277A7CC8-B297-12AD-9423-2A6854A320B2}"/>
              </a:ext>
            </a:extLst>
          </p:cNvPr>
          <p:cNvGrpSpPr/>
          <p:nvPr/>
        </p:nvGrpSpPr>
        <p:grpSpPr>
          <a:xfrm>
            <a:off x="5978270" y="1160063"/>
            <a:ext cx="5934075" cy="3376650"/>
            <a:chOff x="7256478" y="1993330"/>
            <a:chExt cx="4655187" cy="2488246"/>
          </a:xfrm>
        </p:grpSpPr>
        <p:pic>
          <p:nvPicPr>
            <p:cNvPr id="7" name="Picture 6">
              <a:extLst>
                <a:ext uri="{FF2B5EF4-FFF2-40B4-BE49-F238E27FC236}">
                  <a16:creationId xmlns:a16="http://schemas.microsoft.com/office/drawing/2014/main" id="{60D2826C-75A0-A2C8-0556-BCF37E71AAF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6478" y="1993330"/>
              <a:ext cx="4655187" cy="2488246"/>
            </a:xfrm>
            <a:prstGeom prst="rect">
              <a:avLst/>
            </a:prstGeom>
            <a:noFill/>
            <a:ln>
              <a:noFill/>
            </a:ln>
          </p:spPr>
        </p:pic>
        <p:sp>
          <p:nvSpPr>
            <p:cNvPr id="9" name="Rectangle 8">
              <a:extLst>
                <a:ext uri="{FF2B5EF4-FFF2-40B4-BE49-F238E27FC236}">
                  <a16:creationId xmlns:a16="http://schemas.microsoft.com/office/drawing/2014/main" id="{4DE0AE08-F68C-AE20-16DF-0CB9D2B2FB95}"/>
                </a:ext>
              </a:extLst>
            </p:cNvPr>
            <p:cNvSpPr/>
            <p:nvPr/>
          </p:nvSpPr>
          <p:spPr>
            <a:xfrm>
              <a:off x="11353800" y="3086100"/>
              <a:ext cx="419100" cy="3278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44EEB343-8745-9D80-B01A-4CD4F36D1AAF}"/>
              </a:ext>
            </a:extLst>
          </p:cNvPr>
          <p:cNvGrpSpPr/>
          <p:nvPr/>
        </p:nvGrpSpPr>
        <p:grpSpPr>
          <a:xfrm>
            <a:off x="3184070" y="4837510"/>
            <a:ext cx="5934075" cy="1485900"/>
            <a:chOff x="5005185" y="4120574"/>
            <a:chExt cx="5934075" cy="1485900"/>
          </a:xfrm>
        </p:grpSpPr>
        <p:pic>
          <p:nvPicPr>
            <p:cNvPr id="8" name="Picture 7">
              <a:extLst>
                <a:ext uri="{FF2B5EF4-FFF2-40B4-BE49-F238E27FC236}">
                  <a16:creationId xmlns:a16="http://schemas.microsoft.com/office/drawing/2014/main" id="{54784D7C-BF49-172D-5AEE-3AA331F98030}"/>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005185" y="4120574"/>
              <a:ext cx="5934075" cy="148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99E76227-3FFB-728A-E1CF-DB679C4D9766}"/>
                </a:ext>
              </a:extLst>
            </p:cNvPr>
            <p:cNvSpPr/>
            <p:nvPr/>
          </p:nvSpPr>
          <p:spPr>
            <a:xfrm>
              <a:off x="9479596" y="5149163"/>
              <a:ext cx="647383" cy="4573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87203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572132" y="904451"/>
            <a:ext cx="1078166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70333"/>
                </a:solidFill>
                <a:effectLst/>
                <a:uLnTx/>
                <a:uFillTx/>
                <a:latin typeface="Arboria Bold" panose="02000000000000000000" pitchFamily="2" charset="77"/>
                <a:ea typeface="+mj-ea"/>
                <a:cs typeface="+mj-cs"/>
              </a:rPr>
              <a:t>Ejemplos de </a:t>
            </a:r>
            <a:r>
              <a:rPr kumimoji="0" lang="en-US"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rPr>
              <a:t>ahorro </a:t>
            </a:r>
            <a:r>
              <a:rPr kumimoji="0" lang="en-150"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rPr>
              <a:t>real </a:t>
            </a:r>
            <a:r>
              <a:rPr kumimoji="0" lang="en-150" sz="3600" b="1" i="0" u="none" strike="noStrike" kern="1200" cap="none" spc="0" normalizeH="0" baseline="0" noProof="0" dirty="0">
                <a:ln>
                  <a:noFill/>
                </a:ln>
                <a:solidFill>
                  <a:srgbClr val="070333"/>
                </a:solidFill>
                <a:effectLst/>
                <a:uLnTx/>
                <a:uFillTx/>
                <a:latin typeface="Arboria Bold" panose="02000000000000000000" pitchFamily="2" charset="77"/>
                <a:ea typeface="+mn-ea"/>
                <a:cs typeface="+mn-cs"/>
              </a:rPr>
              <a:t>frente a otro Travel Club especializado </a:t>
            </a:r>
            <a:r>
              <a:rPr kumimoji="0" lang="en-150" sz="3600" b="1" i="1" u="none" strike="noStrike" kern="1200" cap="none" spc="0" normalizeH="0" baseline="0" noProof="0" dirty="0">
                <a:ln>
                  <a:noFill/>
                </a:ln>
                <a:solidFill>
                  <a:srgbClr val="070333"/>
                </a:solidFill>
                <a:effectLst/>
                <a:uLnTx/>
                <a:uFillTx/>
                <a:latin typeface="Arboria Bold" panose="02000000000000000000" pitchFamily="2" charset="77"/>
                <a:ea typeface="+mn-ea"/>
                <a:cs typeface="+mn-cs"/>
              </a:rPr>
              <a:t>en Cruceros</a:t>
            </a:r>
            <a:endParaRPr kumimoji="0" lang="en-GB"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E5419-BB40-42BB-AF03-163354A2DE49}" type="slidenum">
              <a:rPr kumimoji="0" lang="en-GB" sz="1200" b="0" i="0" u="none" strike="noStrike" kern="1200" cap="none" spc="0" normalizeH="0" baseline="0" noProof="0" smtClean="0">
                <a:ln>
                  <a:noFill/>
                </a:ln>
                <a:solidFill>
                  <a:srgbClr val="070333"/>
                </a:solidFill>
                <a:effectLst/>
                <a:uLnTx/>
                <a:uFillTx/>
                <a:latin typeface="Roboto" panose="02000000000000000000" pitchFamily="2" charset="0"/>
                <a:ea typeface="Roboto" panose="02000000000000000000" pitchFamily="2" charset="0"/>
                <a:cs typeface="Roboto" panose="02000000000000000000" pitchFamily="2" charset="0"/>
              </a:rPr>
              <a:t>44</a:t>
            </a:fld>
            <a:endParaRPr kumimoji="0" lang="en-GB" sz="1200" b="0" i="0" u="none" strike="noStrike" kern="1200" cap="none" spc="0" normalizeH="0" baseline="0" noProof="0">
              <a:ln>
                <a:noFill/>
              </a:ln>
              <a:solidFill>
                <a:srgbClr val="070333"/>
              </a:solidFill>
              <a:effectLst/>
              <a:uLnTx/>
              <a:uFillTx/>
              <a:latin typeface="Roboto" panose="02000000000000000000" pitchFamily="2" charset="0"/>
              <a:ea typeface="Roboto" panose="02000000000000000000" pitchFamily="2" charset="0"/>
              <a:cs typeface="Roboto" panose="02000000000000000000" pitchFamily="2" charset="0"/>
            </a:endParaRPr>
          </a:p>
        </p:txBody>
      </p:sp>
      <p:grpSp>
        <p:nvGrpSpPr>
          <p:cNvPr id="4" name="Grupo 4">
            <a:extLst>
              <a:ext uri="{FF2B5EF4-FFF2-40B4-BE49-F238E27FC236}">
                <a16:creationId xmlns:a16="http://schemas.microsoft.com/office/drawing/2014/main" id="{D69A550F-90D7-C643-3656-5805DEFE45A3}"/>
              </a:ext>
            </a:extLst>
          </p:cNvPr>
          <p:cNvGrpSpPr/>
          <p:nvPr/>
        </p:nvGrpSpPr>
        <p:grpSpPr>
          <a:xfrm>
            <a:off x="572132" y="2219889"/>
            <a:ext cx="4691743" cy="2124538"/>
            <a:chOff x="838199" y="3070272"/>
            <a:chExt cx="4691743" cy="1844084"/>
          </a:xfrm>
        </p:grpSpPr>
        <p:sp>
          <p:nvSpPr>
            <p:cNvPr id="5" name="Rectángulo redondeado 41">
              <a:extLst>
                <a:ext uri="{FF2B5EF4-FFF2-40B4-BE49-F238E27FC236}">
                  <a16:creationId xmlns:a16="http://schemas.microsoft.com/office/drawing/2014/main" id="{588B00C3-189A-CABD-E652-F562C5B326EB}"/>
                </a:ext>
              </a:extLst>
            </p:cNvPr>
            <p:cNvSpPr/>
            <p:nvPr/>
          </p:nvSpPr>
          <p:spPr>
            <a:xfrm>
              <a:off x="838199" y="3070272"/>
              <a:ext cx="4691743" cy="1844084"/>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6" name="CuadroTexto 10">
              <a:extLst>
                <a:ext uri="{FF2B5EF4-FFF2-40B4-BE49-F238E27FC236}">
                  <a16:creationId xmlns:a16="http://schemas.microsoft.com/office/drawing/2014/main" id="{D2CDFF9D-C7E7-29C5-CBD0-61C6E3FEB371}"/>
                </a:ext>
              </a:extLst>
            </p:cNvPr>
            <p:cNvSpPr txBox="1"/>
            <p:nvPr/>
          </p:nvSpPr>
          <p:spPr>
            <a:xfrm>
              <a:off x="1053155" y="3289324"/>
              <a:ext cx="4261829" cy="1389169"/>
            </a:xfrm>
            <a:prstGeom prst="rect">
              <a:avLst/>
            </a:prstGeom>
            <a:noFill/>
          </p:spPr>
          <p:txBody>
            <a:bodyPr wrap="square">
              <a:spAutoFit/>
            </a:bodyPr>
            <a:lstStyle/>
            <a:p>
              <a:r>
                <a:rPr lang="en-US" sz="1400" dirty="0">
                  <a:solidFill>
                    <a:srgbClr val="070333"/>
                  </a:solidFill>
                  <a:latin typeface="Roboto Light" panose="02000000000000000000" pitchFamily="2" charset="0"/>
                  <a:ea typeface="Roboto Light" panose="02000000000000000000" pitchFamily="2" charset="0"/>
                </a:rPr>
                <a:t>Desde </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1.759 $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hasta </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3.575 $ </a:t>
              </a:r>
              <a:r>
                <a:rPr lang="en-150" sz="1400" dirty="0">
                  <a:solidFill>
                    <a:srgbClr val="070333"/>
                  </a:solidFill>
                  <a:latin typeface="Roboto Light" panose="02000000000000000000" pitchFamily="2" charset="0"/>
                  <a:ea typeface="Roboto Light" panose="02000000000000000000" pitchFamily="2" charset="0"/>
                </a:rPr>
                <a:t>utilizando la oferta "sólo para socios" de este club de viajes, según el tipo de camarote.</a:t>
              </a:r>
              <a:endParaRPr lang="en-US"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 </a:t>
              </a:r>
            </a:p>
            <a:p>
              <a:r>
                <a:rPr lang="en-US" sz="1400" dirty="0">
                  <a:solidFill>
                    <a:srgbClr val="070333"/>
                  </a:solidFill>
                  <a:latin typeface="Roboto Light" panose="02000000000000000000" pitchFamily="2" charset="0"/>
                  <a:ea typeface="Roboto Light" panose="02000000000000000000" pitchFamily="2" charset="0"/>
                </a:rPr>
                <a:t>La oferta exclusiva de Truvvi Lifestyle </a:t>
              </a:r>
              <a:r>
                <a:rPr lang="en-150" sz="1400" dirty="0">
                  <a:solidFill>
                    <a:srgbClr val="070333"/>
                  </a:solidFill>
                  <a:latin typeface="Roboto Light" panose="02000000000000000000" pitchFamily="2" charset="0"/>
                  <a:ea typeface="Roboto Light" panose="02000000000000000000" pitchFamily="2" charset="0"/>
                </a:rPr>
                <a:t>pasa de </a:t>
              </a:r>
              <a:r>
                <a:rPr lang="en-150"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899 $ a 1.749 $.</a:t>
              </a:r>
            </a:p>
            <a:p>
              <a:endPar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Esto supone </a:t>
              </a:r>
              <a:r>
                <a:rPr lang="en-150" sz="1400" dirty="0">
                  <a:solidFill>
                    <a:srgbClr val="070333"/>
                  </a:solidFill>
                  <a:latin typeface="Roboto Light" panose="02000000000000000000" pitchFamily="2" charset="0"/>
                  <a:ea typeface="Roboto Light" panose="02000000000000000000" pitchFamily="2" charset="0"/>
                </a:rPr>
                <a:t>un </a:t>
              </a:r>
              <a:r>
                <a:rPr lang="en-US"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ahorro del </a:t>
              </a:r>
              <a:r>
                <a:rPr lang="en-150"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51% o 1.826 dólares</a:t>
              </a:r>
              <a:r>
                <a:rPr lang="en-US" sz="1400" dirty="0">
                  <a:latin typeface="Roboto Medium" panose="02000000000000000000" pitchFamily="2" charset="0"/>
                  <a:ea typeface="Roboto Medium" panose="02000000000000000000" pitchFamily="2" charset="0"/>
                  <a:cs typeface="Roboto Medium" panose="02000000000000000000" pitchFamily="2" charset="0"/>
                </a:rPr>
                <a:t>.</a:t>
              </a:r>
            </a:p>
          </p:txBody>
        </p:sp>
      </p:grpSp>
      <p:grpSp>
        <p:nvGrpSpPr>
          <p:cNvPr id="13" name="Group 12">
            <a:extLst>
              <a:ext uri="{FF2B5EF4-FFF2-40B4-BE49-F238E27FC236}">
                <a16:creationId xmlns:a16="http://schemas.microsoft.com/office/drawing/2014/main" id="{9C930E04-3EBE-3788-D5B7-D129733E7732}"/>
              </a:ext>
            </a:extLst>
          </p:cNvPr>
          <p:cNvGrpSpPr/>
          <p:nvPr/>
        </p:nvGrpSpPr>
        <p:grpSpPr>
          <a:xfrm>
            <a:off x="6212297" y="1487291"/>
            <a:ext cx="5361383" cy="3150641"/>
            <a:chOff x="7168678" y="2050704"/>
            <a:chExt cx="4655187" cy="2488246"/>
          </a:xfrm>
        </p:grpSpPr>
        <p:pic>
          <p:nvPicPr>
            <p:cNvPr id="7" name="Picture 6">
              <a:extLst>
                <a:ext uri="{FF2B5EF4-FFF2-40B4-BE49-F238E27FC236}">
                  <a16:creationId xmlns:a16="http://schemas.microsoft.com/office/drawing/2014/main" id="{0C4F0288-3816-B27A-93E3-033370DCD1E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68678" y="2050704"/>
              <a:ext cx="4655187" cy="2488246"/>
            </a:xfrm>
            <a:prstGeom prst="rect">
              <a:avLst/>
            </a:prstGeom>
            <a:noFill/>
            <a:ln>
              <a:noFill/>
            </a:ln>
          </p:spPr>
        </p:pic>
        <p:sp>
          <p:nvSpPr>
            <p:cNvPr id="9" name="Rectangle 8">
              <a:extLst>
                <a:ext uri="{FF2B5EF4-FFF2-40B4-BE49-F238E27FC236}">
                  <a16:creationId xmlns:a16="http://schemas.microsoft.com/office/drawing/2014/main" id="{44E9BF83-8C0D-FFB0-82FA-AF0815F1E585}"/>
                </a:ext>
              </a:extLst>
            </p:cNvPr>
            <p:cNvSpPr/>
            <p:nvPr/>
          </p:nvSpPr>
          <p:spPr>
            <a:xfrm>
              <a:off x="11271479" y="3072607"/>
              <a:ext cx="419100" cy="32785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10">
            <a:extLst>
              <a:ext uri="{FF2B5EF4-FFF2-40B4-BE49-F238E27FC236}">
                <a16:creationId xmlns:a16="http://schemas.microsoft.com/office/drawing/2014/main" id="{BAFF4002-2FC9-CE7D-706F-FE62F5B83296}"/>
              </a:ext>
            </a:extLst>
          </p:cNvPr>
          <p:cNvGrpSpPr/>
          <p:nvPr/>
        </p:nvGrpSpPr>
        <p:grpSpPr>
          <a:xfrm>
            <a:off x="3245259" y="4794125"/>
            <a:ext cx="5934075" cy="1485900"/>
            <a:chOff x="5219118" y="4120574"/>
            <a:chExt cx="5934075" cy="1485900"/>
          </a:xfrm>
        </p:grpSpPr>
        <p:pic>
          <p:nvPicPr>
            <p:cNvPr id="8" name="Picture 7">
              <a:extLst>
                <a:ext uri="{FF2B5EF4-FFF2-40B4-BE49-F238E27FC236}">
                  <a16:creationId xmlns:a16="http://schemas.microsoft.com/office/drawing/2014/main" id="{3C2FF300-EF78-F055-8C16-B4E9F27166F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19118" y="4120574"/>
              <a:ext cx="5934075" cy="1485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a:extLst>
                <a:ext uri="{FF2B5EF4-FFF2-40B4-BE49-F238E27FC236}">
                  <a16:creationId xmlns:a16="http://schemas.microsoft.com/office/drawing/2014/main" id="{84798FF7-E63E-8068-1633-B99DC00B2413}"/>
                </a:ext>
              </a:extLst>
            </p:cNvPr>
            <p:cNvSpPr/>
            <p:nvPr/>
          </p:nvSpPr>
          <p:spPr>
            <a:xfrm>
              <a:off x="9479596" y="5149163"/>
              <a:ext cx="647383" cy="457311"/>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Footer Placeholder 2">
            <a:extLst>
              <a:ext uri="{FF2B5EF4-FFF2-40B4-BE49-F238E27FC236}">
                <a16:creationId xmlns:a16="http://schemas.microsoft.com/office/drawing/2014/main" id="{AA8030A3-EAE6-5676-E453-72CBEC4E84D2}"/>
              </a:ext>
            </a:extLst>
          </p:cNvPr>
          <p:cNvSpPr>
            <a:spLocks noGrp="1"/>
          </p:cNvSpPr>
          <p:nvPr>
            <p:ph type="ftr" sz="quarter" idx="11"/>
          </p:nvPr>
        </p:nvSpPr>
        <p:spPr>
          <a:xfrm>
            <a:off x="3398003" y="6510112"/>
            <a:ext cx="5386057" cy="365125"/>
          </a:xfrm>
        </p:spPr>
        <p:txBody>
          <a:bodyPr/>
          <a:lstStyle/>
          <a:p>
            <a:r>
              <a:rPr lang="en-GB" sz="1200" dirty="0">
                <a:solidFill>
                  <a:prstClr val="black">
                    <a:tint val="75000"/>
                  </a:prstClr>
                </a:solidFill>
                <a:latin typeface="Calibri" panose="020F0502020204030204"/>
              </a:rPr>
              <a:t>Tenga en cuenta que las reservas de cruceros se realizan únicamente en USD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Sólo para fines de formación - No para distribución pública o externa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40182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45</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cxnSp>
        <p:nvCxnSpPr>
          <p:cNvPr id="5" name="Straight Connector 4">
            <a:extLst>
              <a:ext uri="{FF2B5EF4-FFF2-40B4-BE49-F238E27FC236}">
                <a16:creationId xmlns:a16="http://schemas.microsoft.com/office/drawing/2014/main" id="{8760E4E7-9CD0-CFDF-A5F9-BABE591E8079}"/>
              </a:ext>
            </a:extLst>
          </p:cNvPr>
          <p:cNvCxnSpPr>
            <a:cxnSpLocks/>
          </p:cNvCxnSpPr>
          <p:nvPr/>
        </p:nvCxnSpPr>
        <p:spPr>
          <a:xfrm>
            <a:off x="1689314" y="2515439"/>
            <a:ext cx="2049138"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847FE1AA-6537-972F-5191-F6F5079782EC}"/>
              </a:ext>
            </a:extLst>
          </p:cNvPr>
          <p:cNvCxnSpPr>
            <a:cxnSpLocks/>
          </p:cNvCxnSpPr>
          <p:nvPr/>
        </p:nvCxnSpPr>
        <p:spPr>
          <a:xfrm>
            <a:off x="1549614" y="2165732"/>
            <a:ext cx="2049138"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F1DAF3C-89D5-BF7B-9535-A9AFB78E0269}"/>
              </a:ext>
            </a:extLst>
          </p:cNvPr>
          <p:cNvCxnSpPr>
            <a:cxnSpLocks/>
          </p:cNvCxnSpPr>
          <p:nvPr/>
        </p:nvCxnSpPr>
        <p:spPr>
          <a:xfrm>
            <a:off x="6253817" y="2165732"/>
            <a:ext cx="2049138" cy="0"/>
          </a:xfrm>
          <a:prstGeom prst="line">
            <a:avLst/>
          </a:prstGeom>
          <a:ln w="9525">
            <a:solidFill>
              <a:schemeClr val="bg1"/>
            </a:solidFill>
          </a:ln>
        </p:spPr>
        <p:style>
          <a:lnRef idx="2">
            <a:schemeClr val="accent1"/>
          </a:lnRef>
          <a:fillRef idx="0">
            <a:schemeClr val="accent1"/>
          </a:fillRef>
          <a:effectRef idx="1">
            <a:schemeClr val="accent1"/>
          </a:effectRef>
          <a:fontRef idx="minor">
            <a:schemeClr val="tx1"/>
          </a:fontRef>
        </p:style>
      </p:cxnSp>
      <p:grpSp>
        <p:nvGrpSpPr>
          <p:cNvPr id="4" name="Grupo 4">
            <a:extLst>
              <a:ext uri="{FF2B5EF4-FFF2-40B4-BE49-F238E27FC236}">
                <a16:creationId xmlns:a16="http://schemas.microsoft.com/office/drawing/2014/main" id="{36DFDC8C-752E-5571-9891-F2DF4A529862}"/>
              </a:ext>
            </a:extLst>
          </p:cNvPr>
          <p:cNvGrpSpPr/>
          <p:nvPr/>
        </p:nvGrpSpPr>
        <p:grpSpPr>
          <a:xfrm>
            <a:off x="312419" y="2274525"/>
            <a:ext cx="4691743" cy="1819457"/>
            <a:chOff x="838199" y="3070272"/>
            <a:chExt cx="4691743" cy="1490053"/>
          </a:xfrm>
        </p:grpSpPr>
        <p:sp>
          <p:nvSpPr>
            <p:cNvPr id="6" name="Rectángulo redondeado 41">
              <a:extLst>
                <a:ext uri="{FF2B5EF4-FFF2-40B4-BE49-F238E27FC236}">
                  <a16:creationId xmlns:a16="http://schemas.microsoft.com/office/drawing/2014/main" id="{EDFA4BE6-43AE-7AD3-FDCD-A0D2FC782731}"/>
                </a:ext>
              </a:extLst>
            </p:cNvPr>
            <p:cNvSpPr/>
            <p:nvPr/>
          </p:nvSpPr>
          <p:spPr>
            <a:xfrm>
              <a:off x="838199" y="3070272"/>
              <a:ext cx="4691743" cy="1395688"/>
            </a:xfrm>
            <a:prstGeom prst="roundRect">
              <a:avLst/>
            </a:prstGeom>
            <a:solidFill>
              <a:srgbClr val="EBEFF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sp>
          <p:nvSpPr>
            <p:cNvPr id="7" name="CuadroTexto 10">
              <a:extLst>
                <a:ext uri="{FF2B5EF4-FFF2-40B4-BE49-F238E27FC236}">
                  <a16:creationId xmlns:a16="http://schemas.microsoft.com/office/drawing/2014/main" id="{966899BB-2B42-0982-4D37-CAFB3C971F46}"/>
                </a:ext>
              </a:extLst>
            </p:cNvPr>
            <p:cNvSpPr txBox="1"/>
            <p:nvPr/>
          </p:nvSpPr>
          <p:spPr>
            <a:xfrm>
              <a:off x="1053155" y="3249639"/>
              <a:ext cx="4261829" cy="1310686"/>
            </a:xfrm>
            <a:prstGeom prst="rect">
              <a:avLst/>
            </a:prstGeom>
            <a:noFill/>
          </p:spPr>
          <p:txBody>
            <a:bodyPr wrap="square">
              <a:spAutoFit/>
            </a:bodyPr>
            <a:lstStyle/>
            <a:p>
              <a:r>
                <a:rPr lang="en-US" sz="1400" dirty="0">
                  <a:solidFill>
                    <a:srgbClr val="002060"/>
                  </a:solidFill>
                  <a:latin typeface="Roboto Light" panose="02000000000000000000" pitchFamily="2" charset="0"/>
                  <a:ea typeface="Roboto Light" panose="02000000000000000000" pitchFamily="2" charset="0"/>
                </a:rPr>
                <a:t>Las </a:t>
              </a:r>
              <a:r>
                <a:rPr lang="en-US" sz="1400" dirty="0" err="1">
                  <a:solidFill>
                    <a:srgbClr val="002060"/>
                  </a:solidFill>
                  <a:latin typeface="Roboto Light" panose="02000000000000000000" pitchFamily="2" charset="0"/>
                  <a:ea typeface="Roboto Light" panose="02000000000000000000" pitchFamily="2" charset="0"/>
                </a:rPr>
                <a:t>ofertas</a:t>
              </a:r>
              <a:r>
                <a:rPr lang="en-US" sz="1400" dirty="0">
                  <a:solidFill>
                    <a:srgbClr val="002060"/>
                  </a:solidFill>
                  <a:latin typeface="Roboto Light" panose="02000000000000000000" pitchFamily="2" charset="0"/>
                  <a:ea typeface="Roboto Light" panose="02000000000000000000" pitchFamily="2" charset="0"/>
                </a:rPr>
                <a:t> de Truvvi </a:t>
              </a:r>
              <a:r>
                <a:rPr lang="en-US" sz="1400" dirty="0" err="1">
                  <a:solidFill>
                    <a:srgbClr val="002060"/>
                  </a:solidFill>
                  <a:latin typeface="Roboto Light" panose="02000000000000000000" pitchFamily="2" charset="0"/>
                  <a:ea typeface="Roboto Light" panose="02000000000000000000" pitchFamily="2" charset="0"/>
                </a:rPr>
                <a:t>están</a:t>
              </a:r>
              <a:r>
                <a:rPr lang="en-US" sz="1400" dirty="0">
                  <a:solidFill>
                    <a:srgbClr val="002060"/>
                  </a:solidFill>
                  <a:latin typeface="Roboto Light" panose="02000000000000000000" pitchFamily="2" charset="0"/>
                  <a:ea typeface="Roboto Light" panose="02000000000000000000" pitchFamily="2" charset="0"/>
                </a:rPr>
                <a:t> a mitad </a:t>
              </a:r>
              <a:r>
                <a:rPr lang="en-US" sz="1400" dirty="0">
                  <a:solidFill>
                    <a:srgbClr val="070333"/>
                  </a:solidFill>
                  <a:latin typeface="Roboto Light" panose="02000000000000000000" pitchFamily="2" charset="0"/>
                  <a:ea typeface="Roboto Light" panose="02000000000000000000" pitchFamily="2" charset="0"/>
                </a:rPr>
                <a:t>de precio comparado con este club de viajes, sin mencionar las Truvvi Coins.</a:t>
              </a:r>
              <a:endParaRPr lang="en-150" sz="1400" dirty="0">
                <a:solidFill>
                  <a:srgbClr val="070333"/>
                </a:solidFill>
                <a:latin typeface="Roboto Light" panose="02000000000000000000" pitchFamily="2" charset="0"/>
                <a:ea typeface="Roboto Light" panose="02000000000000000000" pitchFamily="2" charset="0"/>
              </a:endParaRPr>
            </a:p>
            <a:p>
              <a:endParaRPr lang="en-150" sz="1400" dirty="0">
                <a:solidFill>
                  <a:srgbClr val="070333"/>
                </a:solidFill>
                <a:latin typeface="Roboto Light" panose="02000000000000000000" pitchFamily="2" charset="0"/>
                <a:ea typeface="Roboto Light" panose="02000000000000000000" pitchFamily="2" charset="0"/>
              </a:endParaRPr>
            </a:p>
            <a:p>
              <a:r>
                <a:rPr lang="en-US" sz="1400" dirty="0">
                  <a:solidFill>
                    <a:srgbClr val="070333"/>
                  </a:solidFill>
                  <a:latin typeface="Roboto Light" panose="02000000000000000000" pitchFamily="2" charset="0"/>
                  <a:ea typeface="Roboto Light" panose="02000000000000000000" pitchFamily="2" charset="0"/>
                </a:rPr>
                <a:t>Dependiendo del tipo de </a:t>
              </a:r>
              <a:r>
                <a:rPr lang="en-150" sz="1400" dirty="0">
                  <a:solidFill>
                    <a:srgbClr val="070333"/>
                  </a:solidFill>
                  <a:latin typeface="Roboto Light" panose="02000000000000000000" pitchFamily="2" charset="0"/>
                  <a:ea typeface="Roboto Light" panose="02000000000000000000" pitchFamily="2" charset="0"/>
                </a:rPr>
                <a:t>cabina</a:t>
              </a:r>
              <a:r>
                <a:rPr lang="en-US" sz="1400" dirty="0">
                  <a:solidFill>
                    <a:srgbClr val="070333"/>
                  </a:solidFill>
                  <a:latin typeface="Roboto Light" panose="02000000000000000000" pitchFamily="2" charset="0"/>
                  <a:ea typeface="Roboto Light" panose="02000000000000000000" pitchFamily="2" charset="0"/>
                </a:rPr>
                <a:t>, puedes ganar hasta </a:t>
              </a:r>
              <a:r>
                <a:rPr lang="en-150" sz="1400" dirty="0">
                  <a:solidFill>
                    <a:srgbClr val="531AED"/>
                  </a:solidFill>
                  <a:latin typeface="Roboto Medium" panose="02000000000000000000" pitchFamily="2" charset="0"/>
                  <a:ea typeface="Roboto Medium" panose="02000000000000000000" pitchFamily="2" charset="0"/>
                  <a:cs typeface="Roboto Medium" panose="02000000000000000000" pitchFamily="2" charset="0"/>
                </a:rPr>
                <a:t>165 $ </a:t>
              </a:r>
              <a:r>
                <a:rPr lang="en-US" sz="1400" dirty="0">
                  <a:solidFill>
                    <a:srgbClr val="070333"/>
                  </a:solidFill>
                  <a:latin typeface="Roboto Light" panose="02000000000000000000" pitchFamily="2" charset="0"/>
                  <a:ea typeface="Roboto Light" panose="02000000000000000000" pitchFamily="2" charset="0"/>
                </a:rPr>
                <a:t>de Truvvi Coins para utilizar en tus futuras reservas.</a:t>
              </a:r>
            </a:p>
          </p:txBody>
        </p:sp>
      </p:grpSp>
      <p:graphicFrame>
        <p:nvGraphicFramePr>
          <p:cNvPr id="8" name="Table 7">
            <a:extLst>
              <a:ext uri="{FF2B5EF4-FFF2-40B4-BE49-F238E27FC236}">
                <a16:creationId xmlns:a16="http://schemas.microsoft.com/office/drawing/2014/main" id="{116238A0-A093-E441-C07E-01CF039C9D4E}"/>
              </a:ext>
            </a:extLst>
          </p:cNvPr>
          <p:cNvGraphicFramePr>
            <a:graphicFrameLocks noGrp="1"/>
          </p:cNvGraphicFramePr>
          <p:nvPr/>
        </p:nvGraphicFramePr>
        <p:xfrm>
          <a:off x="5798341" y="2171887"/>
          <a:ext cx="5907865" cy="1704228"/>
        </p:xfrm>
        <a:graphic>
          <a:graphicData uri="http://schemas.openxmlformats.org/drawingml/2006/table">
            <a:tbl>
              <a:tblPr firstRow="1" firstCol="1" bandRow="1">
                <a:tableStyleId>{5C22544A-7EE6-4342-B048-85BDC9FD1C3A}</a:tableStyleId>
              </a:tblPr>
              <a:tblGrid>
                <a:gridCol w="1004170">
                  <a:extLst>
                    <a:ext uri="{9D8B030D-6E8A-4147-A177-3AD203B41FA5}">
                      <a16:colId xmlns:a16="http://schemas.microsoft.com/office/drawing/2014/main" val="2335814471"/>
                    </a:ext>
                  </a:extLst>
                </a:gridCol>
                <a:gridCol w="1437127">
                  <a:extLst>
                    <a:ext uri="{9D8B030D-6E8A-4147-A177-3AD203B41FA5}">
                      <a16:colId xmlns:a16="http://schemas.microsoft.com/office/drawing/2014/main" val="1349133469"/>
                    </a:ext>
                  </a:extLst>
                </a:gridCol>
                <a:gridCol w="1497522">
                  <a:extLst>
                    <a:ext uri="{9D8B030D-6E8A-4147-A177-3AD203B41FA5}">
                      <a16:colId xmlns:a16="http://schemas.microsoft.com/office/drawing/2014/main" val="3932299583"/>
                    </a:ext>
                  </a:extLst>
                </a:gridCol>
                <a:gridCol w="1124961">
                  <a:extLst>
                    <a:ext uri="{9D8B030D-6E8A-4147-A177-3AD203B41FA5}">
                      <a16:colId xmlns:a16="http://schemas.microsoft.com/office/drawing/2014/main" val="1927204578"/>
                    </a:ext>
                  </a:extLst>
                </a:gridCol>
                <a:gridCol w="844085">
                  <a:extLst>
                    <a:ext uri="{9D8B030D-6E8A-4147-A177-3AD203B41FA5}">
                      <a16:colId xmlns:a16="http://schemas.microsoft.com/office/drawing/2014/main" val="2026879520"/>
                    </a:ext>
                  </a:extLst>
                </a:gridCol>
              </a:tblGrid>
              <a:tr h="426057">
                <a:tc>
                  <a:txBody>
                    <a:bodyPr/>
                    <a:lstStyle/>
                    <a:p>
                      <a:pPr>
                        <a:lnSpc>
                          <a:spcPct val="107000"/>
                        </a:lnSpc>
                      </a:pPr>
                      <a:endParaRPr lang="en-US" sz="1200" kern="100" dirty="0">
                        <a:effectLst/>
                        <a:latin typeface="Calibri" panose="020F0502020204030204" pitchFamily="34" charset="0"/>
                        <a:cs typeface="Times New Roman" panose="02020603050405020304" pitchFamily="18" charset="0"/>
                      </a:endParaRPr>
                    </a:p>
                  </a:txBody>
                  <a:tcPr marL="68580" marR="68580" marT="0" marB="0" anchor="b">
                    <a:solidFill>
                      <a:srgbClr val="7030A0"/>
                    </a:solidFill>
                  </a:tcPr>
                </a:tc>
                <a:tc>
                  <a:txBody>
                    <a:bodyPr/>
                    <a:lstStyle/>
                    <a:p>
                      <a:pPr algn="ctr">
                        <a:lnSpc>
                          <a:spcPct val="107000"/>
                        </a:lnSpc>
                        <a:spcAft>
                          <a:spcPts val="800"/>
                        </a:spcAft>
                      </a:pPr>
                      <a:r>
                        <a:rPr lang="en-US" sz="1200" kern="0" dirty="0">
                          <a:effectLst/>
                        </a:rPr>
                        <a:t>Estilo de vida Truvvi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200" kern="0" dirty="0">
                          <a:effectLst/>
                        </a:rPr>
                        <a:t>Cruceros Travel Club</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200" kern="0" dirty="0">
                          <a:effectLst/>
                        </a:rPr>
                        <a:t>Ahorro</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200" kern="0" dirty="0">
                          <a:effectLst/>
                        </a:rPr>
                        <a:t>Ahorro (%)</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extLst>
                  <a:ext uri="{0D108BD9-81ED-4DB2-BD59-A6C34878D82A}">
                    <a16:rowId xmlns:a16="http://schemas.microsoft.com/office/drawing/2014/main" val="3115872313"/>
                  </a:ext>
                </a:extLst>
              </a:tr>
              <a:tr h="426057">
                <a:tc>
                  <a:txBody>
                    <a:bodyPr/>
                    <a:lstStyle/>
                    <a:p>
                      <a:pPr algn="ctr">
                        <a:lnSpc>
                          <a:spcPct val="107000"/>
                        </a:lnSpc>
                        <a:spcAft>
                          <a:spcPts val="800"/>
                        </a:spcAft>
                      </a:pPr>
                      <a:r>
                        <a:rPr lang="en-US" sz="1200" kern="0" dirty="0">
                          <a:effectLst/>
                        </a:rPr>
                        <a:t>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150" sz="1600" kern="0" dirty="0">
                          <a:effectLst/>
                        </a:rPr>
                        <a:t> $ </a:t>
                      </a:r>
                      <a:r>
                        <a:rPr lang="en-US" sz="1600" kern="0" dirty="0">
                          <a:effectLst/>
                        </a:rPr>
                        <a:t>899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$ 1,759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860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49%</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506074565"/>
                  </a:ext>
                </a:extLst>
              </a:tr>
              <a:tr h="426057">
                <a:tc>
                  <a:txBody>
                    <a:bodyPr/>
                    <a:lstStyle/>
                    <a:p>
                      <a:pPr algn="ctr">
                        <a:lnSpc>
                          <a:spcPct val="107000"/>
                        </a:lnSpc>
                        <a:spcAft>
                          <a:spcPts val="800"/>
                        </a:spcAft>
                      </a:pPr>
                      <a:r>
                        <a:rPr lang="en-US" sz="1200" kern="0" dirty="0">
                          <a:effectLst/>
                        </a:rPr>
                        <a:t>En el exterior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$ 1,079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$ 2,093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$ 1,014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48%</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169250453"/>
                  </a:ext>
                </a:extLst>
              </a:tr>
              <a:tr h="426057">
                <a:tc>
                  <a:txBody>
                    <a:bodyPr/>
                    <a:lstStyle/>
                    <a:p>
                      <a:pPr algn="ctr">
                        <a:lnSpc>
                          <a:spcPct val="107000"/>
                        </a:lnSpc>
                        <a:spcAft>
                          <a:spcPts val="800"/>
                        </a:spcAft>
                      </a:pPr>
                      <a:r>
                        <a:rPr lang="en-US" sz="1200" kern="0" dirty="0">
                          <a:effectLst/>
                        </a:rPr>
                        <a:t>Suite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$ 1,749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$ 3,575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$ 1,826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51%</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22456962"/>
                  </a:ext>
                </a:extLst>
              </a:tr>
            </a:tbl>
          </a:graphicData>
        </a:graphic>
      </p:graphicFrame>
      <p:graphicFrame>
        <p:nvGraphicFramePr>
          <p:cNvPr id="9" name="Table 8">
            <a:extLst>
              <a:ext uri="{FF2B5EF4-FFF2-40B4-BE49-F238E27FC236}">
                <a16:creationId xmlns:a16="http://schemas.microsoft.com/office/drawing/2014/main" id="{D2DD0439-3B42-7EA5-882D-24ABB0934C64}"/>
              </a:ext>
            </a:extLst>
          </p:cNvPr>
          <p:cNvGraphicFramePr>
            <a:graphicFrameLocks noGrp="1"/>
          </p:cNvGraphicFramePr>
          <p:nvPr>
            <p:extLst>
              <p:ext uri="{D42A27DB-BD31-4B8C-83A1-F6EECF244321}">
                <p14:modId xmlns:p14="http://schemas.microsoft.com/office/powerpoint/2010/main" val="1603105840"/>
              </p:ext>
            </p:extLst>
          </p:nvPr>
        </p:nvGraphicFramePr>
        <p:xfrm>
          <a:off x="5807838" y="4132850"/>
          <a:ext cx="5898368" cy="1977551"/>
        </p:xfrm>
        <a:graphic>
          <a:graphicData uri="http://schemas.openxmlformats.org/drawingml/2006/table">
            <a:tbl>
              <a:tblPr firstRow="1" firstCol="1" bandRow="1">
                <a:tableStyleId>{5C22544A-7EE6-4342-B048-85BDC9FD1C3A}</a:tableStyleId>
              </a:tblPr>
              <a:tblGrid>
                <a:gridCol w="1164985">
                  <a:extLst>
                    <a:ext uri="{9D8B030D-6E8A-4147-A177-3AD203B41FA5}">
                      <a16:colId xmlns:a16="http://schemas.microsoft.com/office/drawing/2014/main" val="1752641771"/>
                    </a:ext>
                  </a:extLst>
                </a:gridCol>
                <a:gridCol w="1667279">
                  <a:extLst>
                    <a:ext uri="{9D8B030D-6E8A-4147-A177-3AD203B41FA5}">
                      <a16:colId xmlns:a16="http://schemas.microsoft.com/office/drawing/2014/main" val="3936390964"/>
                    </a:ext>
                  </a:extLst>
                </a:gridCol>
                <a:gridCol w="1760984">
                  <a:extLst>
                    <a:ext uri="{9D8B030D-6E8A-4147-A177-3AD203B41FA5}">
                      <a16:colId xmlns:a16="http://schemas.microsoft.com/office/drawing/2014/main" val="3185934423"/>
                    </a:ext>
                  </a:extLst>
                </a:gridCol>
                <a:gridCol w="1305120">
                  <a:extLst>
                    <a:ext uri="{9D8B030D-6E8A-4147-A177-3AD203B41FA5}">
                      <a16:colId xmlns:a16="http://schemas.microsoft.com/office/drawing/2014/main" val="2333734558"/>
                    </a:ext>
                  </a:extLst>
                </a:gridCol>
              </a:tblGrid>
              <a:tr h="366832">
                <a:tc>
                  <a:txBody>
                    <a:bodyPr/>
                    <a:lstStyle/>
                    <a:p>
                      <a:pPr>
                        <a:lnSpc>
                          <a:spcPct val="107000"/>
                        </a:lnSpc>
                      </a:pPr>
                      <a:endParaRPr lang="en-US" sz="1200" kern="100" dirty="0">
                        <a:effectLst/>
                        <a:latin typeface="Calibri" panose="020F0502020204030204" pitchFamily="34" charset="0"/>
                        <a:cs typeface="Times New Roman" panose="02020603050405020304" pitchFamily="18" charset="0"/>
                      </a:endParaRPr>
                    </a:p>
                  </a:txBody>
                  <a:tcPr marL="68580" marR="68580" marT="0" marB="0" anchor="b">
                    <a:solidFill>
                      <a:srgbClr val="7030A0"/>
                    </a:solidFill>
                  </a:tcPr>
                </a:tc>
                <a:tc gridSpan="3">
                  <a:txBody>
                    <a:bodyPr/>
                    <a:lstStyle/>
                    <a:p>
                      <a:pPr algn="ctr">
                        <a:lnSpc>
                          <a:spcPct val="107000"/>
                        </a:lnSpc>
                        <a:spcAft>
                          <a:spcPts val="800"/>
                        </a:spcAft>
                      </a:pPr>
                      <a:r>
                        <a:rPr lang="en-US" sz="1200" kern="0" dirty="0">
                          <a:effectLst/>
                        </a:rPr>
                        <a:t>Estilo de vida Truvvi</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153313535"/>
                  </a:ext>
                </a:extLst>
              </a:tr>
              <a:tr h="366832">
                <a:tc>
                  <a:txBody>
                    <a:bodyPr/>
                    <a:lstStyle/>
                    <a:p>
                      <a:pPr>
                        <a:lnSpc>
                          <a:spcPct val="107000"/>
                        </a:lnSpc>
                      </a:pPr>
                      <a:endParaRPr lang="en-US" sz="1200" kern="100" dirty="0">
                        <a:effectLst/>
                        <a:latin typeface="Calibri" panose="020F0502020204030204" pitchFamily="34" charset="0"/>
                        <a:cs typeface="Times New Roman" panose="02020603050405020304" pitchFamily="18" charset="0"/>
                      </a:endParaRPr>
                    </a:p>
                  </a:txBody>
                  <a:tcPr marL="68580" marR="68580" marT="0" marB="0" anchor="b">
                    <a:solidFill>
                      <a:srgbClr val="7030A0"/>
                    </a:solidFill>
                  </a:tcPr>
                </a:tc>
                <a:tc>
                  <a:txBody>
                    <a:bodyPr/>
                    <a:lstStyle/>
                    <a:p>
                      <a:pPr algn="ctr">
                        <a:lnSpc>
                          <a:spcPct val="107000"/>
                        </a:lnSpc>
                        <a:spcAft>
                          <a:spcPts val="800"/>
                        </a:spcAft>
                      </a:pPr>
                      <a:r>
                        <a:rPr lang="en-US" sz="1600" kern="0" dirty="0">
                          <a:effectLst/>
                        </a:rPr>
                        <a:t>Precio</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a:effectLst/>
                        </a:rPr>
                        <a:t>Impuestos no incluidos</a:t>
                      </a:r>
                      <a:endParaRPr lang="en-US" sz="1600" kern="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Monedas Truvvi</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012168276"/>
                  </a:ext>
                </a:extLst>
              </a:tr>
              <a:tr h="366832">
                <a:tc>
                  <a:txBody>
                    <a:bodyPr/>
                    <a:lstStyle/>
                    <a:p>
                      <a:pPr algn="ctr">
                        <a:lnSpc>
                          <a:spcPct val="107000"/>
                        </a:lnSpc>
                        <a:spcAft>
                          <a:spcPts val="800"/>
                        </a:spcAft>
                      </a:pPr>
                      <a:r>
                        <a:rPr lang="en-US" sz="1200" kern="0" dirty="0">
                          <a:effectLst/>
                        </a:rPr>
                        <a:t>En</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150" sz="1600" kern="0" dirty="0">
                          <a:effectLst/>
                        </a:rPr>
                        <a:t>$ </a:t>
                      </a:r>
                      <a:r>
                        <a:rPr lang="en-US" sz="1600" kern="0" dirty="0">
                          <a:effectLst/>
                        </a:rPr>
                        <a:t>899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kern="0" dirty="0">
                          <a:effectLst/>
                        </a:rPr>
                        <a:t>$ </a:t>
                      </a:r>
                      <a:r>
                        <a:rPr lang="en-US" sz="1600" kern="0" dirty="0">
                          <a:effectLst/>
                        </a:rPr>
                        <a:t>805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b="1" kern="0" dirty="0">
                          <a:solidFill>
                            <a:srgbClr val="7030A0"/>
                          </a:solidFill>
                          <a:effectLst/>
                        </a:rPr>
                        <a:t>$ 80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825692121"/>
                  </a:ext>
                </a:extLst>
              </a:tr>
              <a:tr h="366832">
                <a:tc>
                  <a:txBody>
                    <a:bodyPr/>
                    <a:lstStyle/>
                    <a:p>
                      <a:pPr algn="ctr">
                        <a:lnSpc>
                          <a:spcPct val="107000"/>
                        </a:lnSpc>
                        <a:spcAft>
                          <a:spcPts val="800"/>
                        </a:spcAft>
                      </a:pPr>
                      <a:r>
                        <a:rPr lang="en-US" sz="1200" kern="0" dirty="0">
                          <a:effectLst/>
                        </a:rPr>
                        <a:t>En el exterior</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$ 1,079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$ 985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98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74320011"/>
                  </a:ext>
                </a:extLst>
              </a:tr>
              <a:tr h="366832">
                <a:tc>
                  <a:txBody>
                    <a:bodyPr/>
                    <a:lstStyle/>
                    <a:p>
                      <a:pPr algn="ctr">
                        <a:lnSpc>
                          <a:spcPct val="107000"/>
                        </a:lnSpc>
                        <a:spcAft>
                          <a:spcPts val="800"/>
                        </a:spcAft>
                      </a:pPr>
                      <a:r>
                        <a:rPr lang="en-US" sz="1200" kern="0" dirty="0">
                          <a:effectLst/>
                        </a:rPr>
                        <a:t>Suite</a:t>
                      </a:r>
                      <a:endParaRPr lang="en-US" sz="12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7030A0"/>
                    </a:solidFill>
                  </a:tcPr>
                </a:tc>
                <a:tc>
                  <a:txBody>
                    <a:bodyPr/>
                    <a:lstStyle/>
                    <a:p>
                      <a:pPr algn="ctr">
                        <a:lnSpc>
                          <a:spcPct val="107000"/>
                        </a:lnSpc>
                        <a:spcAft>
                          <a:spcPts val="800"/>
                        </a:spcAft>
                      </a:pPr>
                      <a:r>
                        <a:rPr lang="en-US" sz="1600" kern="0" dirty="0">
                          <a:effectLst/>
                        </a:rPr>
                        <a:t>$ 1,749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US" sz="1600" kern="0" dirty="0">
                          <a:effectLst/>
                        </a:rPr>
                        <a:t>$ 1,655 </a:t>
                      </a:r>
                      <a:endParaRPr lang="en-US" sz="16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800"/>
                        </a:spcAft>
                      </a:pPr>
                      <a:r>
                        <a:rPr lang="en-150" sz="1600" b="1" kern="0" dirty="0">
                          <a:solidFill>
                            <a:srgbClr val="7030A0"/>
                          </a:solidFill>
                          <a:effectLst/>
                        </a:rPr>
                        <a:t>$ </a:t>
                      </a:r>
                      <a:r>
                        <a:rPr lang="en-US" sz="1600" b="1" kern="0" dirty="0">
                          <a:solidFill>
                            <a:srgbClr val="7030A0"/>
                          </a:solidFill>
                          <a:effectLst/>
                        </a:rPr>
                        <a:t>165 </a:t>
                      </a:r>
                      <a:endParaRPr lang="en-US" sz="1600" b="1" kern="100" dirty="0">
                        <a:solidFill>
                          <a:srgbClr val="7030A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196766357"/>
                  </a:ext>
                </a:extLst>
              </a:tr>
            </a:tbl>
          </a:graphicData>
        </a:graphic>
      </p:graphicFrame>
      <p:sp>
        <p:nvSpPr>
          <p:cNvPr id="10" name="Title 1">
            <a:extLst>
              <a:ext uri="{FF2B5EF4-FFF2-40B4-BE49-F238E27FC236}">
                <a16:creationId xmlns:a16="http://schemas.microsoft.com/office/drawing/2014/main" id="{BEE3002F-704E-318A-6418-0008BCA472E4}"/>
              </a:ext>
            </a:extLst>
          </p:cNvPr>
          <p:cNvSpPr txBox="1">
            <a:spLocks/>
          </p:cNvSpPr>
          <p:nvPr/>
        </p:nvSpPr>
        <p:spPr>
          <a:xfrm>
            <a:off x="436066" y="890988"/>
            <a:ext cx="9862965"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070333"/>
                </a:solidFill>
                <a:effectLst/>
                <a:uLnTx/>
                <a:uFillTx/>
                <a:latin typeface="Arboria Bold" panose="02000000000000000000" pitchFamily="2" charset="77"/>
                <a:ea typeface="+mj-ea"/>
                <a:cs typeface="+mj-cs"/>
              </a:rPr>
              <a:t>Ejemplos de </a:t>
            </a:r>
            <a:r>
              <a:rPr kumimoji="0" lang="en-US"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rPr>
              <a:t>ahorro </a:t>
            </a:r>
            <a:r>
              <a:rPr kumimoji="0" lang="en-150"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rPr>
              <a:t>real </a:t>
            </a:r>
            <a:r>
              <a:rPr kumimoji="0" lang="en-150" sz="3600" b="1" i="0" u="none" strike="noStrike" kern="1200" cap="none" spc="0" normalizeH="0" baseline="0" noProof="0" dirty="0">
                <a:ln>
                  <a:noFill/>
                </a:ln>
                <a:solidFill>
                  <a:srgbClr val="070333"/>
                </a:solidFill>
                <a:effectLst/>
                <a:uLnTx/>
                <a:uFillTx/>
                <a:latin typeface="Arboria Bold" panose="02000000000000000000" pitchFamily="2" charset="77"/>
                <a:ea typeface="+mn-ea"/>
                <a:cs typeface="+mn-cs"/>
              </a:rPr>
              <a:t>frente a otro Travel Club especializado </a:t>
            </a:r>
            <a:r>
              <a:rPr kumimoji="0" lang="en-150" sz="3600" b="1" i="1" u="none" strike="noStrike" kern="1200" cap="none" spc="0" normalizeH="0" baseline="0" noProof="0" dirty="0">
                <a:ln>
                  <a:noFill/>
                </a:ln>
                <a:solidFill>
                  <a:srgbClr val="070333"/>
                </a:solidFill>
                <a:effectLst/>
                <a:uLnTx/>
                <a:uFillTx/>
                <a:latin typeface="Arboria Bold" panose="02000000000000000000" pitchFamily="2" charset="77"/>
                <a:ea typeface="+mn-ea"/>
                <a:cs typeface="+mn-cs"/>
              </a:rPr>
              <a:t>en Cruceros</a:t>
            </a:r>
            <a:endParaRPr kumimoji="0" lang="en-GB" sz="3600" b="1" i="0" u="none" strike="noStrike" kern="1200" cap="none" spc="0" normalizeH="0" baseline="0" noProof="0" dirty="0">
              <a:ln>
                <a:noFill/>
              </a:ln>
              <a:solidFill>
                <a:srgbClr val="531AED"/>
              </a:solidFill>
              <a:effectLst/>
              <a:uLnTx/>
              <a:uFillTx/>
              <a:latin typeface="Arboria Bold" panose="02000000000000000000" pitchFamily="2" charset="77"/>
              <a:ea typeface="+mj-ea"/>
              <a:cs typeface="+mj-cs"/>
            </a:endParaRPr>
          </a:p>
        </p:txBody>
      </p:sp>
      <p:sp>
        <p:nvSpPr>
          <p:cNvPr id="13" name="Footer Placeholder 2">
            <a:extLst>
              <a:ext uri="{FF2B5EF4-FFF2-40B4-BE49-F238E27FC236}">
                <a16:creationId xmlns:a16="http://schemas.microsoft.com/office/drawing/2014/main" id="{93A67F5B-D422-72DE-0207-B50101FCAF4E}"/>
              </a:ext>
            </a:extLst>
          </p:cNvPr>
          <p:cNvSpPr>
            <a:spLocks noGrp="1"/>
          </p:cNvSpPr>
          <p:nvPr>
            <p:ph type="ftr" sz="quarter" idx="11"/>
          </p:nvPr>
        </p:nvSpPr>
        <p:spPr>
          <a:xfrm>
            <a:off x="3398003" y="6510112"/>
            <a:ext cx="5386057" cy="365125"/>
          </a:xfrm>
        </p:spPr>
        <p:txBody>
          <a:bodyPr/>
          <a:lstStyle/>
          <a:p>
            <a:r>
              <a:rPr lang="en-GB" sz="1200" dirty="0">
                <a:solidFill>
                  <a:prstClr val="black">
                    <a:tint val="75000"/>
                  </a:prstClr>
                </a:solidFill>
                <a:latin typeface="Calibri" panose="020F0502020204030204"/>
              </a:rPr>
              <a:t>Tenga en cuenta que las reservas de cruceros se realizan únicamente en USD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Sólo para fines de formación - No para distribución pública o externa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32052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zaokrąglone rogi 3">
            <a:extLst>
              <a:ext uri="{FF2B5EF4-FFF2-40B4-BE49-F238E27FC236}">
                <a16:creationId xmlns:a16="http://schemas.microsoft.com/office/drawing/2014/main" id="{88304BCB-BA32-6D99-5DD2-1275D38F6E69}"/>
              </a:ext>
            </a:extLst>
          </p:cNvPr>
          <p:cNvSpPr/>
          <p:nvPr/>
        </p:nvSpPr>
        <p:spPr>
          <a:xfrm>
            <a:off x="760314" y="1963897"/>
            <a:ext cx="3225800" cy="3225800"/>
          </a:xfrm>
          <a:prstGeom prst="round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stokąt: zaokrąglone rogi 4">
            <a:extLst>
              <a:ext uri="{FF2B5EF4-FFF2-40B4-BE49-F238E27FC236}">
                <a16:creationId xmlns:a16="http://schemas.microsoft.com/office/drawing/2014/main" id="{308EA80A-6F95-985C-0755-5763C3CC0B99}"/>
              </a:ext>
            </a:extLst>
          </p:cNvPr>
          <p:cNvSpPr/>
          <p:nvPr/>
        </p:nvSpPr>
        <p:spPr>
          <a:xfrm>
            <a:off x="4420773" y="1963897"/>
            <a:ext cx="3225800" cy="3225800"/>
          </a:xfrm>
          <a:prstGeom prst="round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stokąt: zaokrąglone rogi 5">
            <a:extLst>
              <a:ext uri="{FF2B5EF4-FFF2-40B4-BE49-F238E27FC236}">
                <a16:creationId xmlns:a16="http://schemas.microsoft.com/office/drawing/2014/main" id="{FD71A9C4-3EE5-8F28-BA23-C14E062ABBB5}"/>
              </a:ext>
            </a:extLst>
          </p:cNvPr>
          <p:cNvSpPr/>
          <p:nvPr/>
        </p:nvSpPr>
        <p:spPr>
          <a:xfrm>
            <a:off x="8076764" y="1951197"/>
            <a:ext cx="3225800" cy="3225800"/>
          </a:xfrm>
          <a:prstGeom prst="roundRect">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Ejemplos de </a:t>
            </a:r>
            <a:r>
              <a:rPr lang="en-US" sz="3600" b="1" dirty="0">
                <a:solidFill>
                  <a:srgbClr val="531AED"/>
                </a:solidFill>
                <a:latin typeface="Arboria Bold" panose="02000000000000000000" pitchFamily="2" charset="77"/>
              </a:rPr>
              <a:t>ahorro </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46</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12" name="Footer Placeholder 2">
            <a:extLst>
              <a:ext uri="{FF2B5EF4-FFF2-40B4-BE49-F238E27FC236}">
                <a16:creationId xmlns:a16="http://schemas.microsoft.com/office/drawing/2014/main" id="{8B5AC9BE-55BD-D747-8140-C15DD97F417A}"/>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2564314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ADB9EA2-ECE3-E541-AB74-15C9B8D83306}"/>
              </a:ext>
            </a:extLst>
          </p:cNvPr>
          <p:cNvGrpSpPr/>
          <p:nvPr/>
        </p:nvGrpSpPr>
        <p:grpSpPr>
          <a:xfrm>
            <a:off x="2250832" y="2237021"/>
            <a:ext cx="7181640" cy="2383958"/>
            <a:chOff x="2759528" y="2021123"/>
            <a:chExt cx="6672943" cy="2383958"/>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759528" y="2021123"/>
              <a:ext cx="6672943" cy="907134"/>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Testimonios de clientes </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759528" y="2759535"/>
              <a:ext cx="6672943" cy="907134"/>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Testimonios de clientes </a:t>
              </a: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759528" y="3497947"/>
              <a:ext cx="6672943" cy="907134"/>
            </a:xfrm>
            <a:prstGeom prst="rect">
              <a:avLst/>
            </a:prstGeom>
          </p:spPr>
          <p:txBody>
            <a:bodyP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Testimonios de clientes </a:t>
              </a:r>
            </a:p>
            <a:p>
              <a:pPr algn="ctr"/>
              <a:endParaRPr lang="en-US" sz="5400" b="1" dirty="0">
                <a:solidFill>
                  <a:srgbClr val="1DDDD6"/>
                </a:solidFill>
                <a:latin typeface="Arboria Bold" panose="02000000000000000000" pitchFamily="2" charset="77"/>
              </a:endParaRPr>
            </a:p>
          </p:txBody>
        </p:sp>
      </p:gr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8" name="Marcador de número de diapositiva 6">
            <a:extLst>
              <a:ext uri="{FF2B5EF4-FFF2-40B4-BE49-F238E27FC236}">
                <a16:creationId xmlns:a16="http://schemas.microsoft.com/office/drawing/2014/main" id="{89893CBA-3BB1-7E4F-A73F-C6438782684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47</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9" name="Footer Placeholder 2">
            <a:extLst>
              <a:ext uri="{FF2B5EF4-FFF2-40B4-BE49-F238E27FC236}">
                <a16:creationId xmlns:a16="http://schemas.microsoft.com/office/drawing/2014/main" id="{BEDA45B4-D426-5241-92C2-685BD4B0AF7E}"/>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2199621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Testimonios de </a:t>
            </a:r>
            <a:r>
              <a:rPr lang="en-US" sz="3600" b="1" dirty="0">
                <a:solidFill>
                  <a:srgbClr val="070333"/>
                </a:solidFill>
                <a:latin typeface="Arboria Bold" panose="02000000000000000000" pitchFamily="2" charset="77"/>
              </a:rPr>
              <a:t>clientes </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48</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11" name="Footer Placeholder 2">
            <a:extLst>
              <a:ext uri="{FF2B5EF4-FFF2-40B4-BE49-F238E27FC236}">
                <a16:creationId xmlns:a16="http://schemas.microsoft.com/office/drawing/2014/main" id="{5B1DB353-1B89-B146-B498-08EAC99F84FE}"/>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
        <p:nvSpPr>
          <p:cNvPr id="3" name="Prostokąt 2">
            <a:extLst>
              <a:ext uri="{FF2B5EF4-FFF2-40B4-BE49-F238E27FC236}">
                <a16:creationId xmlns:a16="http://schemas.microsoft.com/office/drawing/2014/main" id="{DB6CFCD9-3DBF-2496-4D3B-B09BFD5165D5}"/>
              </a:ext>
            </a:extLst>
          </p:cNvPr>
          <p:cNvSpPr/>
          <p:nvPr/>
        </p:nvSpPr>
        <p:spPr>
          <a:xfrm>
            <a:off x="838200" y="2018653"/>
            <a:ext cx="3246120" cy="3243385"/>
          </a:xfrm>
          <a:prstGeom prst="rect">
            <a:avLst/>
          </a:prstGeom>
          <a:blipFill>
            <a:blip r:embed="rId5">
              <a:extLst>
                <a:ext uri="{28A0092B-C50C-407E-A947-70E740481C1C}">
                  <a14:useLocalDpi xmlns:a14="http://schemas.microsoft.com/office/drawing/2010/main" val="0"/>
                </a:ext>
              </a:extLst>
            </a:blip>
            <a:stretch>
              <a:fillRect/>
            </a:stretch>
          </a:blipFill>
          <a:ln>
            <a:noFill/>
          </a:ln>
          <a:effectLst>
            <a:outerShdw blurRad="203200" dist="101600" dir="2700000" sx="101000" sy="101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rostokąt 3">
            <a:extLst>
              <a:ext uri="{FF2B5EF4-FFF2-40B4-BE49-F238E27FC236}">
                <a16:creationId xmlns:a16="http://schemas.microsoft.com/office/drawing/2014/main" id="{E8828C85-2854-3293-8894-E12CE24FB9D7}"/>
              </a:ext>
            </a:extLst>
          </p:cNvPr>
          <p:cNvSpPr/>
          <p:nvPr/>
        </p:nvSpPr>
        <p:spPr>
          <a:xfrm>
            <a:off x="4433253" y="2018651"/>
            <a:ext cx="3246120" cy="3243385"/>
          </a:xfrm>
          <a:prstGeom prst="rect">
            <a:avLst/>
          </a:prstGeom>
          <a:blipFill>
            <a:blip r:embed="rId6">
              <a:extLst>
                <a:ext uri="{28A0092B-C50C-407E-A947-70E740481C1C}">
                  <a14:useLocalDpi xmlns:a14="http://schemas.microsoft.com/office/drawing/2010/main" val="0"/>
                </a:ext>
              </a:extLst>
            </a:blip>
            <a:stretch>
              <a:fillRect/>
            </a:stretch>
          </a:blipFill>
          <a:ln>
            <a:noFill/>
          </a:ln>
          <a:effectLst>
            <a:outerShdw blurRad="203200" dist="101600" dir="2700000" sx="101000" sy="101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Prostokąt 5">
            <a:extLst>
              <a:ext uri="{FF2B5EF4-FFF2-40B4-BE49-F238E27FC236}">
                <a16:creationId xmlns:a16="http://schemas.microsoft.com/office/drawing/2014/main" id="{DA7E5432-6DD6-95A0-08A1-A4AFA8B9FD9E}"/>
              </a:ext>
            </a:extLst>
          </p:cNvPr>
          <p:cNvSpPr/>
          <p:nvPr/>
        </p:nvSpPr>
        <p:spPr>
          <a:xfrm>
            <a:off x="8028306" y="2018651"/>
            <a:ext cx="3246120" cy="3243385"/>
          </a:xfrm>
          <a:prstGeom prst="rect">
            <a:avLst/>
          </a:prstGeom>
          <a:blipFill>
            <a:blip r:embed="rId7">
              <a:extLst>
                <a:ext uri="{28A0092B-C50C-407E-A947-70E740481C1C}">
                  <a14:useLocalDpi xmlns:a14="http://schemas.microsoft.com/office/drawing/2010/main" val="0"/>
                </a:ext>
              </a:extLst>
            </a:blip>
            <a:stretch>
              <a:fillRect/>
            </a:stretch>
          </a:blipFill>
          <a:ln>
            <a:noFill/>
          </a:ln>
          <a:effectLst>
            <a:outerShdw blurRad="203200" dist="101600" dir="2700000" sx="101000" sy="101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40300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786688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Testimonios de </a:t>
            </a:r>
            <a:r>
              <a:rPr lang="en-US" sz="3600" b="1" dirty="0">
                <a:solidFill>
                  <a:srgbClr val="070333"/>
                </a:solidFill>
                <a:latin typeface="Arboria Bold" panose="02000000000000000000" pitchFamily="2" charset="77"/>
              </a:rPr>
              <a:t>clientes </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49</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11" name="Footer Placeholder 2">
            <a:extLst>
              <a:ext uri="{FF2B5EF4-FFF2-40B4-BE49-F238E27FC236}">
                <a16:creationId xmlns:a16="http://schemas.microsoft.com/office/drawing/2014/main" id="{5B1DB353-1B89-B146-B498-08EAC99F84FE}"/>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
        <p:nvSpPr>
          <p:cNvPr id="3" name="Prostokąt 2">
            <a:extLst>
              <a:ext uri="{FF2B5EF4-FFF2-40B4-BE49-F238E27FC236}">
                <a16:creationId xmlns:a16="http://schemas.microsoft.com/office/drawing/2014/main" id="{78DE6169-436C-0EAB-735D-311C86551CE4}"/>
              </a:ext>
            </a:extLst>
          </p:cNvPr>
          <p:cNvSpPr/>
          <p:nvPr/>
        </p:nvSpPr>
        <p:spPr>
          <a:xfrm>
            <a:off x="838200" y="2018653"/>
            <a:ext cx="3246120" cy="3243385"/>
          </a:xfrm>
          <a:prstGeom prst="rect">
            <a:avLst/>
          </a:prstGeom>
          <a:blipFill>
            <a:blip r:embed="rId5">
              <a:extLst>
                <a:ext uri="{28A0092B-C50C-407E-A947-70E740481C1C}">
                  <a14:useLocalDpi xmlns:a14="http://schemas.microsoft.com/office/drawing/2010/main" val="0"/>
                </a:ext>
              </a:extLst>
            </a:blip>
            <a:stretch>
              <a:fillRect/>
            </a:stretch>
          </a:blipFill>
          <a:ln>
            <a:noFill/>
          </a:ln>
          <a:effectLst>
            <a:outerShdw blurRad="203200" dist="101600" dir="2700000" sx="101000" sy="101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Prostokąt 4">
            <a:extLst>
              <a:ext uri="{FF2B5EF4-FFF2-40B4-BE49-F238E27FC236}">
                <a16:creationId xmlns:a16="http://schemas.microsoft.com/office/drawing/2014/main" id="{683A30D3-AA2F-90A6-507A-F1CA90FFE970}"/>
              </a:ext>
            </a:extLst>
          </p:cNvPr>
          <p:cNvSpPr/>
          <p:nvPr/>
        </p:nvSpPr>
        <p:spPr>
          <a:xfrm>
            <a:off x="4433253" y="2018651"/>
            <a:ext cx="3246120" cy="3243385"/>
          </a:xfrm>
          <a:prstGeom prst="rect">
            <a:avLst/>
          </a:prstGeom>
          <a:blipFill>
            <a:blip r:embed="rId6">
              <a:extLst>
                <a:ext uri="{28A0092B-C50C-407E-A947-70E740481C1C}">
                  <a14:useLocalDpi xmlns:a14="http://schemas.microsoft.com/office/drawing/2010/main" val="0"/>
                </a:ext>
              </a:extLst>
            </a:blip>
            <a:stretch>
              <a:fillRect/>
            </a:stretch>
          </a:blipFill>
          <a:ln>
            <a:noFill/>
          </a:ln>
          <a:effectLst>
            <a:outerShdw blurRad="203200" dist="101600" dir="2700000" sx="101000" sy="101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rostokąt 7">
            <a:extLst>
              <a:ext uri="{FF2B5EF4-FFF2-40B4-BE49-F238E27FC236}">
                <a16:creationId xmlns:a16="http://schemas.microsoft.com/office/drawing/2014/main" id="{4FAF62BF-5B2E-F7DD-14B5-5F333916BD62}"/>
              </a:ext>
            </a:extLst>
          </p:cNvPr>
          <p:cNvSpPr/>
          <p:nvPr/>
        </p:nvSpPr>
        <p:spPr>
          <a:xfrm>
            <a:off x="8028306" y="2018651"/>
            <a:ext cx="3246120" cy="3243385"/>
          </a:xfrm>
          <a:prstGeom prst="rect">
            <a:avLst/>
          </a:prstGeom>
          <a:blipFill>
            <a:blip r:embed="rId7"/>
            <a:stretch>
              <a:fillRect/>
            </a:stretch>
          </a:blipFill>
          <a:ln>
            <a:noFill/>
          </a:ln>
          <a:effectLst>
            <a:outerShdw blurRad="203200" dist="101600" dir="2700000" sx="101000" sy="101000" algn="tl" rotWithShape="0">
              <a:prstClr val="black">
                <a:alpha val="5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1693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199" y="924339"/>
            <a:ext cx="8958943" cy="11112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531AED"/>
                </a:solidFill>
                <a:latin typeface="Arboria Bold" panose="02000000000000000000" pitchFamily="2" charset="77"/>
              </a:rPr>
              <a:t>Un sitio web </a:t>
            </a:r>
            <a:r>
              <a:rPr lang="en-US" sz="3600" b="1" dirty="0">
                <a:solidFill>
                  <a:srgbClr val="070333"/>
                </a:solidFill>
                <a:latin typeface="Arboria Bold" panose="02000000000000000000" pitchFamily="2" charset="77"/>
              </a:rPr>
              <a:t>único y vanguardista</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grpSp>
        <p:nvGrpSpPr>
          <p:cNvPr id="20" name="Grupo 19">
            <a:extLst>
              <a:ext uri="{FF2B5EF4-FFF2-40B4-BE49-F238E27FC236}">
                <a16:creationId xmlns:a16="http://schemas.microsoft.com/office/drawing/2014/main" id="{3C477204-84B4-4F42-A059-23534C145296}"/>
              </a:ext>
            </a:extLst>
          </p:cNvPr>
          <p:cNvGrpSpPr/>
          <p:nvPr/>
        </p:nvGrpSpPr>
        <p:grpSpPr>
          <a:xfrm>
            <a:off x="838199" y="1968360"/>
            <a:ext cx="5594891" cy="1985724"/>
            <a:chOff x="838199" y="2034188"/>
            <a:chExt cx="5594891" cy="1985724"/>
          </a:xfrm>
        </p:grpSpPr>
        <p:sp>
          <p:nvSpPr>
            <p:cNvPr id="7" name="Title 1">
              <a:extLst>
                <a:ext uri="{FF2B5EF4-FFF2-40B4-BE49-F238E27FC236}">
                  <a16:creationId xmlns:a16="http://schemas.microsoft.com/office/drawing/2014/main" id="{005E5DC6-6FDE-7C46-A274-6971C5F11E63}"/>
                </a:ext>
              </a:extLst>
            </p:cNvPr>
            <p:cNvSpPr txBox="1">
              <a:spLocks/>
            </p:cNvSpPr>
            <p:nvPr/>
          </p:nvSpPr>
          <p:spPr>
            <a:xfrm>
              <a:off x="838200" y="2034188"/>
              <a:ext cx="5594890"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1AED"/>
                  </a:solidFill>
                  <a:latin typeface="Arboria Bold" panose="02000000000000000000" pitchFamily="2" charset="77"/>
                </a:rPr>
                <a:t>Página de inicio de </a:t>
              </a:r>
              <a:r>
                <a:rPr lang="en-US" sz="2400" b="1" dirty="0">
                  <a:solidFill>
                    <a:srgbClr val="070333"/>
                  </a:solidFill>
                  <a:latin typeface="Arboria Bold" panose="02000000000000000000" pitchFamily="2" charset="77"/>
                </a:rPr>
                <a:t>Truvvi Lifestyle </a:t>
              </a:r>
            </a:p>
          </p:txBody>
        </p:sp>
        <p:sp>
          <p:nvSpPr>
            <p:cNvPr id="8" name="CuadroTexto 7">
              <a:extLst>
                <a:ext uri="{FF2B5EF4-FFF2-40B4-BE49-F238E27FC236}">
                  <a16:creationId xmlns:a16="http://schemas.microsoft.com/office/drawing/2014/main" id="{9CEA1F4E-96B0-E149-A078-BEB83D26FA2F}"/>
                </a:ext>
              </a:extLst>
            </p:cNvPr>
            <p:cNvSpPr txBox="1"/>
            <p:nvPr/>
          </p:nvSpPr>
          <p:spPr>
            <a:xfrm>
              <a:off x="838200" y="2676688"/>
              <a:ext cx="5594890" cy="523220"/>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Promueve y explica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todas las ventajas asociadas a</a:t>
              </a:r>
              <a:b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b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la afiliación</a:t>
              </a:r>
            </a:p>
          </p:txBody>
        </p:sp>
        <p:sp>
          <p:nvSpPr>
            <p:cNvPr id="14" name="CuadroTexto 13">
              <a:extLst>
                <a:ext uri="{FF2B5EF4-FFF2-40B4-BE49-F238E27FC236}">
                  <a16:creationId xmlns:a16="http://schemas.microsoft.com/office/drawing/2014/main" id="{18731A2D-0FD5-7944-8E1C-A0027CBC0C87}"/>
                </a:ext>
              </a:extLst>
            </p:cNvPr>
            <p:cNvSpPr txBox="1"/>
            <p:nvPr/>
          </p:nvSpPr>
          <p:spPr>
            <a:xfrm>
              <a:off x="838199" y="3194412"/>
              <a:ext cx="5257801" cy="523220"/>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Resumen sencillo de las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distintas afiliaciones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y ventajas asociadas</a:t>
              </a:r>
            </a:p>
          </p:txBody>
        </p:sp>
        <p:sp>
          <p:nvSpPr>
            <p:cNvPr id="16" name="CuadroTexto 15">
              <a:extLst>
                <a:ext uri="{FF2B5EF4-FFF2-40B4-BE49-F238E27FC236}">
                  <a16:creationId xmlns:a16="http://schemas.microsoft.com/office/drawing/2014/main" id="{05A80588-AA7C-0E4C-96E5-775EA0FB9546}"/>
                </a:ext>
              </a:extLst>
            </p:cNvPr>
            <p:cNvSpPr txBox="1"/>
            <p:nvPr/>
          </p:nvSpPr>
          <p:spPr>
            <a:xfrm>
              <a:off x="838199" y="3712135"/>
              <a:ext cx="5257801"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Centrarse en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los puntos clave de venta</a:t>
              </a:r>
            </a:p>
          </p:txBody>
        </p:sp>
      </p:grpSp>
      <p:grpSp>
        <p:nvGrpSpPr>
          <p:cNvPr id="17" name="Grupo 16">
            <a:extLst>
              <a:ext uri="{FF2B5EF4-FFF2-40B4-BE49-F238E27FC236}">
                <a16:creationId xmlns:a16="http://schemas.microsoft.com/office/drawing/2014/main" id="{FC53EA5B-364A-7343-A6B9-1CBEC61919D9}"/>
              </a:ext>
            </a:extLst>
          </p:cNvPr>
          <p:cNvGrpSpPr/>
          <p:nvPr/>
        </p:nvGrpSpPr>
        <p:grpSpPr>
          <a:xfrm>
            <a:off x="838199" y="4227035"/>
            <a:ext cx="6096000" cy="1538800"/>
            <a:chOff x="838199" y="4567671"/>
            <a:chExt cx="6096000" cy="1538800"/>
          </a:xfrm>
        </p:grpSpPr>
        <p:sp>
          <p:nvSpPr>
            <p:cNvPr id="9" name="Title 1">
              <a:extLst>
                <a:ext uri="{FF2B5EF4-FFF2-40B4-BE49-F238E27FC236}">
                  <a16:creationId xmlns:a16="http://schemas.microsoft.com/office/drawing/2014/main" id="{9FFFBC44-1C4B-9346-93DC-4308B898C952}"/>
                </a:ext>
              </a:extLst>
            </p:cNvPr>
            <p:cNvSpPr txBox="1">
              <a:spLocks/>
            </p:cNvSpPr>
            <p:nvPr/>
          </p:nvSpPr>
          <p:spPr>
            <a:xfrm>
              <a:off x="838200" y="4567671"/>
              <a:ext cx="5594890"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070333"/>
                  </a:solidFill>
                  <a:latin typeface="Arboria Bold" panose="02000000000000000000" pitchFamily="2" charset="77"/>
                </a:rPr>
                <a:t>La página principal </a:t>
              </a:r>
              <a:r>
                <a:rPr lang="en-US" sz="2400" b="1" dirty="0">
                  <a:solidFill>
                    <a:srgbClr val="531AED"/>
                  </a:solidFill>
                  <a:latin typeface="Arboria Bold" panose="02000000000000000000" pitchFamily="2" charset="77"/>
                </a:rPr>
                <a:t>para todos los miembros</a:t>
              </a:r>
            </a:p>
          </p:txBody>
        </p:sp>
        <p:sp>
          <p:nvSpPr>
            <p:cNvPr id="10" name="CuadroTexto 9">
              <a:extLst>
                <a:ext uri="{FF2B5EF4-FFF2-40B4-BE49-F238E27FC236}">
                  <a16:creationId xmlns:a16="http://schemas.microsoft.com/office/drawing/2014/main" id="{DEED6295-007A-6146-A205-C76E3354C2E7}"/>
                </a:ext>
              </a:extLst>
            </p:cNvPr>
            <p:cNvSpPr txBox="1"/>
            <p:nvPr/>
          </p:nvSpPr>
          <p:spPr>
            <a:xfrm>
              <a:off x="838200" y="5210171"/>
              <a:ext cx="5594890"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Acceso al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portal de reservas</a:t>
              </a:r>
            </a:p>
          </p:txBody>
        </p:sp>
        <p:sp>
          <p:nvSpPr>
            <p:cNvPr id="18" name="CuadroTexto 17">
              <a:extLst>
                <a:ext uri="{FF2B5EF4-FFF2-40B4-BE49-F238E27FC236}">
                  <a16:creationId xmlns:a16="http://schemas.microsoft.com/office/drawing/2014/main" id="{70D5E938-0508-494B-9A05-D685DCB81A2F}"/>
                </a:ext>
              </a:extLst>
            </p:cNvPr>
            <p:cNvSpPr txBox="1"/>
            <p:nvPr/>
          </p:nvSpPr>
          <p:spPr>
            <a:xfrm>
              <a:off x="838199" y="5506231"/>
              <a:ext cx="6096000"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Enlaces de </a:t>
              </a: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asistencia a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los afiliados (chat, formulario web)</a:t>
              </a:r>
            </a:p>
          </p:txBody>
        </p:sp>
        <p:sp>
          <p:nvSpPr>
            <p:cNvPr id="19" name="CuadroTexto 18">
              <a:extLst>
                <a:ext uri="{FF2B5EF4-FFF2-40B4-BE49-F238E27FC236}">
                  <a16:creationId xmlns:a16="http://schemas.microsoft.com/office/drawing/2014/main" id="{E9F1AEB4-5B5F-5B4B-9A30-9EFC19C26B13}"/>
                </a:ext>
              </a:extLst>
            </p:cNvPr>
            <p:cNvSpPr txBox="1"/>
            <p:nvPr/>
          </p:nvSpPr>
          <p:spPr>
            <a:xfrm>
              <a:off x="838199" y="5798694"/>
              <a:ext cx="6096000"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Preguntas frecuentes</a:t>
              </a:r>
            </a:p>
          </p:txBody>
        </p:sp>
      </p:grpSp>
      <p:sp>
        <p:nvSpPr>
          <p:cNvPr id="23" name="Marcador de número de diapositiva 6">
            <a:extLst>
              <a:ext uri="{FF2B5EF4-FFF2-40B4-BE49-F238E27FC236}">
                <a16:creationId xmlns:a16="http://schemas.microsoft.com/office/drawing/2014/main" id="{B0F98BB9-B468-D94A-A7C0-828C689F6CFE}"/>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5</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21" name="Footer Placeholder 2">
            <a:extLst>
              <a:ext uri="{FF2B5EF4-FFF2-40B4-BE49-F238E27FC236}">
                <a16:creationId xmlns:a16="http://schemas.microsoft.com/office/drawing/2014/main" id="{324FED14-CCB8-7C41-AA82-6A67308218A3}"/>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pic>
        <p:nvPicPr>
          <p:cNvPr id="3" name="Obraz 2" descr="Obraz zawierający tekst, w pomieszczeniu, computer, elektronika">
            <a:extLst>
              <a:ext uri="{FF2B5EF4-FFF2-40B4-BE49-F238E27FC236}">
                <a16:creationId xmlns:a16="http://schemas.microsoft.com/office/drawing/2014/main" id="{76F24131-A3CF-176F-21A9-655001115B66}"/>
              </a:ext>
            </a:extLst>
          </p:cNvPr>
          <p:cNvPicPr>
            <a:picLocks noChangeAspect="1"/>
          </p:cNvPicPr>
          <p:nvPr/>
        </p:nvPicPr>
        <p:blipFill rotWithShape="1">
          <a:blip r:embed="rId5">
            <a:extLst>
              <a:ext uri="{28A0092B-C50C-407E-A947-70E740481C1C}">
                <a14:useLocalDpi xmlns:a14="http://schemas.microsoft.com/office/drawing/2010/main" val="0"/>
              </a:ext>
            </a:extLst>
          </a:blip>
          <a:srcRect l="13765" t="18020" r="8248" b="10936"/>
          <a:stretch/>
        </p:blipFill>
        <p:spPr>
          <a:xfrm>
            <a:off x="5218503" y="1680688"/>
            <a:ext cx="7131113" cy="4330813"/>
          </a:xfrm>
          <a:prstGeom prst="rect">
            <a:avLst/>
          </a:prstGeom>
        </p:spPr>
      </p:pic>
    </p:spTree>
    <p:extLst>
      <p:ext uri="{BB962C8B-B14F-4D97-AF65-F5344CB8AC3E}">
        <p14:creationId xmlns:p14="http://schemas.microsoft.com/office/powerpoint/2010/main" val="23578712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200" y="924339"/>
            <a:ext cx="8970818" cy="6941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Más información sobre el </a:t>
            </a:r>
            <a:r>
              <a:rPr lang="en-US" sz="3600" b="1" dirty="0">
                <a:solidFill>
                  <a:srgbClr val="531AED"/>
                </a:solidFill>
                <a:latin typeface="Arboria Bold" panose="02000000000000000000" pitchFamily="2" charset="77"/>
              </a:rPr>
              <a:t>sector de los viajes </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sp>
        <p:nvSpPr>
          <p:cNvPr id="27" name="Marcador de número de diapositiva 6">
            <a:extLst>
              <a:ext uri="{FF2B5EF4-FFF2-40B4-BE49-F238E27FC236}">
                <a16:creationId xmlns:a16="http://schemas.microsoft.com/office/drawing/2014/main" id="{56242134-5A40-4E43-9C32-9F02E4BA5202}"/>
              </a:ext>
            </a:extLst>
          </p:cNvPr>
          <p:cNvSpPr>
            <a:spLocks noGrp="1"/>
          </p:cNvSpPr>
          <p:nvPr>
            <p:ph type="sldNum" sz="quarter" idx="12"/>
          </p:nvPr>
        </p:nvSpPr>
        <p:spPr>
          <a:xfrm>
            <a:off x="8782455" y="6259588"/>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50</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11" name="Footer Placeholder 2">
            <a:extLst>
              <a:ext uri="{FF2B5EF4-FFF2-40B4-BE49-F238E27FC236}">
                <a16:creationId xmlns:a16="http://schemas.microsoft.com/office/drawing/2014/main" id="{5B1DB353-1B89-B146-B498-08EAC99F84FE}"/>
              </a:ext>
            </a:extLst>
          </p:cNvPr>
          <p:cNvSpPr>
            <a:spLocks noGrp="1"/>
          </p:cNvSpPr>
          <p:nvPr>
            <p:ph type="ftr" sz="quarter" idx="11"/>
          </p:nvPr>
        </p:nvSpPr>
        <p:spPr>
          <a:xfrm>
            <a:off x="3398003" y="6379487"/>
            <a:ext cx="5386057" cy="365125"/>
          </a:xfrm>
        </p:spPr>
        <p:txBody>
          <a:bodyPr/>
          <a:lstStyle/>
          <a:p>
            <a:r>
              <a:rPr lang="en-US" dirty="0"/>
              <a:t>Sólo para fines de formación - No para distribución pública o externa</a:t>
            </a:r>
            <a:endParaRPr lang="en-GB" dirty="0"/>
          </a:p>
        </p:txBody>
      </p:sp>
      <p:sp>
        <p:nvSpPr>
          <p:cNvPr id="7" name="Title 1">
            <a:extLst>
              <a:ext uri="{FF2B5EF4-FFF2-40B4-BE49-F238E27FC236}">
                <a16:creationId xmlns:a16="http://schemas.microsoft.com/office/drawing/2014/main" id="{E78A18FC-581D-7509-BD78-4EC83420F06F}"/>
              </a:ext>
            </a:extLst>
          </p:cNvPr>
          <p:cNvSpPr txBox="1">
            <a:spLocks/>
          </p:cNvSpPr>
          <p:nvPr/>
        </p:nvSpPr>
        <p:spPr>
          <a:xfrm>
            <a:off x="838200" y="1759029"/>
            <a:ext cx="5769429"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400" b="1" dirty="0">
              <a:solidFill>
                <a:srgbClr val="531AED"/>
              </a:solidFill>
              <a:latin typeface="Arboria Bold" panose="02000000000000000000" pitchFamily="2" charset="77"/>
            </a:endParaRPr>
          </a:p>
        </p:txBody>
      </p:sp>
      <p:sp>
        <p:nvSpPr>
          <p:cNvPr id="12" name="Title 1">
            <a:extLst>
              <a:ext uri="{FF2B5EF4-FFF2-40B4-BE49-F238E27FC236}">
                <a16:creationId xmlns:a16="http://schemas.microsoft.com/office/drawing/2014/main" id="{B62E5155-0FCC-124E-A388-38CB818DF62C}"/>
              </a:ext>
            </a:extLst>
          </p:cNvPr>
          <p:cNvSpPr txBox="1">
            <a:spLocks/>
          </p:cNvSpPr>
          <p:nvPr/>
        </p:nvSpPr>
        <p:spPr>
          <a:xfrm>
            <a:off x="7323666" y="4055894"/>
            <a:ext cx="5769429"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latin typeface="Arboria Bold" panose="02000000000000000000" pitchFamily="2" charset="77"/>
                <a:hlinkClick r:id="rId5">
                  <a:extLst>
                    <a:ext uri="{A12FA001-AC4F-418D-AE19-62706E023703}">
                      <ahyp:hlinkClr xmlns:ahyp="http://schemas.microsoft.com/office/drawing/2018/hyperlinkcolor" val="tx"/>
                    </a:ext>
                  </a:extLst>
                </a:hlinkClick>
              </a:rPr>
              <a:t>Descargue la presentación </a:t>
            </a:r>
            <a:r>
              <a:rPr lang="en-US" sz="2400" b="1" dirty="0">
                <a:solidFill>
                  <a:srgbClr val="531AED"/>
                </a:solidFill>
                <a:latin typeface="Arboria Bold" panose="02000000000000000000" pitchFamily="2" charset="77"/>
                <a:hlinkClick r:id="rId6">
                  <a:extLst>
                    <a:ext uri="{A12FA001-AC4F-418D-AE19-62706E023703}">
                      <ahyp:hlinkClr xmlns:ahyp="http://schemas.microsoft.com/office/drawing/2018/hyperlinkcolor" val="tx"/>
                    </a:ext>
                  </a:extLst>
                </a:hlinkClick>
              </a:rPr>
              <a:t>aquí</a:t>
            </a:r>
            <a:endParaRPr lang="en-US" sz="2400" b="1" dirty="0">
              <a:solidFill>
                <a:srgbClr val="531AED"/>
              </a:solidFill>
              <a:latin typeface="Arboria Bold" panose="02000000000000000000" pitchFamily="2" charset="77"/>
            </a:endParaRPr>
          </a:p>
          <a:p>
            <a:endParaRPr lang="en-US" sz="2400" b="1" dirty="0">
              <a:solidFill>
                <a:srgbClr val="531AED"/>
              </a:solidFill>
              <a:latin typeface="Arboria Bold" panose="02000000000000000000" pitchFamily="2" charset="77"/>
            </a:endParaRPr>
          </a:p>
        </p:txBody>
      </p:sp>
      <p:pic>
        <p:nvPicPr>
          <p:cNvPr id="13" name="Picture 12" descr="A picture containing graphical user interface&#10;&#10;Description automatically generated">
            <a:extLst>
              <a:ext uri="{FF2B5EF4-FFF2-40B4-BE49-F238E27FC236}">
                <a16:creationId xmlns:a16="http://schemas.microsoft.com/office/drawing/2014/main" id="{3D932D68-7601-6346-A88D-435F7EF5C6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265" y="2064649"/>
            <a:ext cx="6921500" cy="4152900"/>
          </a:xfrm>
          <a:prstGeom prst="rect">
            <a:avLst/>
          </a:prstGeom>
        </p:spPr>
      </p:pic>
    </p:spTree>
    <p:extLst>
      <p:ext uri="{BB962C8B-B14F-4D97-AF65-F5344CB8AC3E}">
        <p14:creationId xmlns:p14="http://schemas.microsoft.com/office/powerpoint/2010/main" val="23059765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o 4">
            <a:extLst>
              <a:ext uri="{FF2B5EF4-FFF2-40B4-BE49-F238E27FC236}">
                <a16:creationId xmlns:a16="http://schemas.microsoft.com/office/drawing/2014/main" id="{ED3678F6-49D9-5E49-8D6B-EE6263C8291A}"/>
              </a:ext>
            </a:extLst>
          </p:cNvPr>
          <p:cNvGrpSpPr/>
          <p:nvPr/>
        </p:nvGrpSpPr>
        <p:grpSpPr>
          <a:xfrm>
            <a:off x="2026375" y="2195498"/>
            <a:ext cx="8139249" cy="2467003"/>
            <a:chOff x="2759527" y="2021123"/>
            <a:chExt cx="8139249" cy="2467003"/>
          </a:xfrm>
        </p:grpSpPr>
        <p:sp>
          <p:nvSpPr>
            <p:cNvPr id="4" name="Title 1">
              <a:extLst>
                <a:ext uri="{FF2B5EF4-FFF2-40B4-BE49-F238E27FC236}">
                  <a16:creationId xmlns:a16="http://schemas.microsoft.com/office/drawing/2014/main" id="{9B3C57E4-D69A-EF4E-82AC-E3F87CCCE6C5}"/>
                </a:ext>
              </a:extLst>
            </p:cNvPr>
            <p:cNvSpPr txBox="1">
              <a:spLocks/>
            </p:cNvSpPr>
            <p:nvPr/>
          </p:nvSpPr>
          <p:spPr>
            <a:xfrm>
              <a:off x="2759527" y="2021123"/>
              <a:ext cx="8139249" cy="90713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pPr>
              <a:r>
                <a:rPr lang="en-US" sz="5400" b="1" dirty="0" err="1">
                  <a:solidFill>
                    <a:srgbClr val="070333"/>
                  </a:solidFill>
                  <a:latin typeface="Arboria Bold" panose="02000000000000000000" pitchFamily="2" charset="77"/>
                </a:rPr>
                <a:t>www.truvvilifestyle.com</a:t>
              </a:r>
              <a:endParaRPr lang="en-GB" sz="5400" b="1" dirty="0">
                <a:solidFill>
                  <a:srgbClr val="070333"/>
                </a:solidFill>
                <a:latin typeface="Arboria Bold" panose="02000000000000000000" pitchFamily="2" charset="77"/>
              </a:endParaRPr>
            </a:p>
          </p:txBody>
        </p:sp>
        <p:sp>
          <p:nvSpPr>
            <p:cNvPr id="5" name="Title 1">
              <a:extLst>
                <a:ext uri="{FF2B5EF4-FFF2-40B4-BE49-F238E27FC236}">
                  <a16:creationId xmlns:a16="http://schemas.microsoft.com/office/drawing/2014/main" id="{4ABDC202-C919-1C41-964E-1D748F5A55D4}"/>
                </a:ext>
              </a:extLst>
            </p:cNvPr>
            <p:cNvSpPr txBox="1">
              <a:spLocks/>
            </p:cNvSpPr>
            <p:nvPr/>
          </p:nvSpPr>
          <p:spPr>
            <a:xfrm>
              <a:off x="2759527" y="2801058"/>
              <a:ext cx="8024949"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531AED"/>
                  </a:solidFill>
                  <a:latin typeface="Arboria Bold" panose="02000000000000000000" pitchFamily="2" charset="77"/>
                </a:rPr>
                <a:t>www.truvvilifestyle.com</a:t>
              </a:r>
              <a:endParaRPr lang="en-US" sz="5400" b="1" dirty="0">
                <a:solidFill>
                  <a:srgbClr val="531AED"/>
                </a:solidFill>
                <a:latin typeface="Arboria Bold" panose="02000000000000000000" pitchFamily="2" charset="77"/>
              </a:endParaRPr>
            </a:p>
            <a:p>
              <a:pPr algn="ctr"/>
              <a:endParaRPr lang="en-US" sz="5400" b="1" dirty="0" err="1">
                <a:solidFill>
                  <a:srgbClr val="531AED"/>
                </a:solidFill>
                <a:latin typeface="Arboria Bold" panose="02000000000000000000" pitchFamily="2" charset="77"/>
              </a:endParaRPr>
            </a:p>
          </p:txBody>
        </p:sp>
        <p:sp>
          <p:nvSpPr>
            <p:cNvPr id="6" name="Title 1">
              <a:extLst>
                <a:ext uri="{FF2B5EF4-FFF2-40B4-BE49-F238E27FC236}">
                  <a16:creationId xmlns:a16="http://schemas.microsoft.com/office/drawing/2014/main" id="{52F6D9B2-C973-1B41-9A84-80382460D74B}"/>
                </a:ext>
              </a:extLst>
            </p:cNvPr>
            <p:cNvSpPr txBox="1">
              <a:spLocks/>
            </p:cNvSpPr>
            <p:nvPr/>
          </p:nvSpPr>
          <p:spPr>
            <a:xfrm>
              <a:off x="2759528" y="3580992"/>
              <a:ext cx="8024948"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err="1">
                  <a:solidFill>
                    <a:srgbClr val="1DDDD6"/>
                  </a:solidFill>
                  <a:latin typeface="Arboria Bold" panose="02000000000000000000" pitchFamily="2" charset="77"/>
                </a:rPr>
                <a:t>www.truvvilifestyle.com</a:t>
              </a:r>
              <a:endParaRPr lang="en-US" sz="5400" b="1" dirty="0">
                <a:solidFill>
                  <a:srgbClr val="1DDDD6"/>
                </a:solidFill>
                <a:latin typeface="Arboria Bold" panose="02000000000000000000" pitchFamily="2" charset="77"/>
              </a:endParaRPr>
            </a:p>
            <a:p>
              <a:pPr algn="ctr"/>
              <a:endParaRPr lang="en-US" sz="5400" b="1" dirty="0">
                <a:solidFill>
                  <a:srgbClr val="1DDDD6"/>
                </a:solidFill>
                <a:latin typeface="Arboria Bold" panose="02000000000000000000" pitchFamily="2" charset="77"/>
              </a:endParaRPr>
            </a:p>
          </p:txBody>
        </p:sp>
      </p:grpSp>
      <p:sp>
        <p:nvSpPr>
          <p:cNvPr id="8" name="Footer Placeholder 2">
            <a:extLst>
              <a:ext uri="{FF2B5EF4-FFF2-40B4-BE49-F238E27FC236}">
                <a16:creationId xmlns:a16="http://schemas.microsoft.com/office/drawing/2014/main" id="{574ED954-1A34-5343-A438-9A73267FD713}"/>
              </a:ext>
            </a:extLst>
          </p:cNvPr>
          <p:cNvSpPr>
            <a:spLocks noGrp="1"/>
          </p:cNvSpPr>
          <p:nvPr>
            <p:ph type="ftr" sz="quarter" idx="11"/>
          </p:nvPr>
        </p:nvSpPr>
        <p:spPr>
          <a:xfrm>
            <a:off x="3398003" y="6078071"/>
            <a:ext cx="5386057" cy="666541"/>
          </a:xfrm>
        </p:spPr>
        <p:txBody>
          <a:bodyPr/>
          <a:lstStyle/>
          <a:p>
            <a:r>
              <a:rPr lang="en-US" dirty="0"/>
              <a:t>Sólo para fines de formación - No para distribución pública o externa</a:t>
            </a:r>
          </a:p>
          <a:p>
            <a:r>
              <a:rPr lang="en-GB" dirty="0"/>
              <a:t>En vigor a partir del 1/3/23_V3</a:t>
            </a:r>
          </a:p>
        </p:txBody>
      </p:sp>
      <p:sp>
        <p:nvSpPr>
          <p:cNvPr id="7" name="Marcador de número de diapositiva 6">
            <a:extLst>
              <a:ext uri="{FF2B5EF4-FFF2-40B4-BE49-F238E27FC236}">
                <a16:creationId xmlns:a16="http://schemas.microsoft.com/office/drawing/2014/main" id="{FEE222ED-2828-6B77-4727-151CCFD3492D}"/>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51</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Tree>
    <p:extLst>
      <p:ext uri="{BB962C8B-B14F-4D97-AF65-F5344CB8AC3E}">
        <p14:creationId xmlns:p14="http://schemas.microsoft.com/office/powerpoint/2010/main" val="27548657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8C41C-A877-D749-93BE-90E0F7F72CC9}"/>
              </a:ext>
            </a:extLst>
          </p:cNvPr>
          <p:cNvSpPr txBox="1">
            <a:spLocks/>
          </p:cNvSpPr>
          <p:nvPr/>
        </p:nvSpPr>
        <p:spPr>
          <a:xfrm>
            <a:off x="838199" y="924339"/>
            <a:ext cx="8958943" cy="11112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solidFill>
                  <a:srgbClr val="070333"/>
                </a:solidFill>
                <a:latin typeface="Arboria Bold" panose="02000000000000000000" pitchFamily="2" charset="77"/>
              </a:rPr>
              <a:t>Siempre dispuesto a </a:t>
            </a:r>
            <a:r>
              <a:rPr lang="en-US" sz="3600" b="1" dirty="0">
                <a:solidFill>
                  <a:srgbClr val="531AED"/>
                </a:solidFill>
                <a:latin typeface="Arboria Bold" panose="02000000000000000000" pitchFamily="2" charset="77"/>
              </a:rPr>
              <a:t>ayudarle</a:t>
            </a:r>
            <a:endParaRPr lang="en-GB" sz="3600" b="1" dirty="0">
              <a:solidFill>
                <a:srgbClr val="531AED"/>
              </a:solidFill>
              <a:latin typeface="Arboria Bold" panose="02000000000000000000" pitchFamily="2" charset="77"/>
            </a:endParaRPr>
          </a:p>
        </p:txBody>
      </p:sp>
      <p:pic>
        <p:nvPicPr>
          <p:cNvPr id="71" name="Graphic 4">
            <a:extLst>
              <a:ext uri="{FF2B5EF4-FFF2-40B4-BE49-F238E27FC236}">
                <a16:creationId xmlns:a16="http://schemas.microsoft.com/office/drawing/2014/main" id="{062463A1-A792-F746-A40A-0EF166FE796B}"/>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grpSp>
        <p:nvGrpSpPr>
          <p:cNvPr id="20" name="Grupo 19">
            <a:extLst>
              <a:ext uri="{FF2B5EF4-FFF2-40B4-BE49-F238E27FC236}">
                <a16:creationId xmlns:a16="http://schemas.microsoft.com/office/drawing/2014/main" id="{3C477204-84B4-4F42-A059-23534C145296}"/>
              </a:ext>
            </a:extLst>
          </p:cNvPr>
          <p:cNvGrpSpPr/>
          <p:nvPr/>
        </p:nvGrpSpPr>
        <p:grpSpPr>
          <a:xfrm>
            <a:off x="838200" y="1968360"/>
            <a:ext cx="5594890" cy="1919773"/>
            <a:chOff x="838200" y="2034188"/>
            <a:chExt cx="5594890" cy="1919773"/>
          </a:xfrm>
        </p:grpSpPr>
        <p:sp>
          <p:nvSpPr>
            <p:cNvPr id="7" name="Title 1">
              <a:extLst>
                <a:ext uri="{FF2B5EF4-FFF2-40B4-BE49-F238E27FC236}">
                  <a16:creationId xmlns:a16="http://schemas.microsoft.com/office/drawing/2014/main" id="{005E5DC6-6FDE-7C46-A274-6971C5F11E63}"/>
                </a:ext>
              </a:extLst>
            </p:cNvPr>
            <p:cNvSpPr txBox="1">
              <a:spLocks/>
            </p:cNvSpPr>
            <p:nvPr/>
          </p:nvSpPr>
          <p:spPr>
            <a:xfrm>
              <a:off x="838200" y="2034188"/>
              <a:ext cx="5594890"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1AED"/>
                  </a:solidFill>
                  <a:latin typeface="Arboria Bold" panose="02000000000000000000" pitchFamily="2" charset="77"/>
                </a:rPr>
                <a:t>Apoyo a </a:t>
              </a:r>
              <a:r>
                <a:rPr lang="en-US" sz="2400" b="1" dirty="0">
                  <a:solidFill>
                    <a:srgbClr val="070333"/>
                  </a:solidFill>
                  <a:latin typeface="Arboria Bold" panose="02000000000000000000" pitchFamily="2" charset="77"/>
                </a:rPr>
                <a:t>los afiliados </a:t>
              </a:r>
            </a:p>
          </p:txBody>
        </p:sp>
        <p:sp>
          <p:nvSpPr>
            <p:cNvPr id="8" name="CuadroTexto 7">
              <a:extLst>
                <a:ext uri="{FF2B5EF4-FFF2-40B4-BE49-F238E27FC236}">
                  <a16:creationId xmlns:a16="http://schemas.microsoft.com/office/drawing/2014/main" id="{9CEA1F4E-96B0-E149-A078-BEB83D26FA2F}"/>
                </a:ext>
              </a:extLst>
            </p:cNvPr>
            <p:cNvSpPr txBox="1"/>
            <p:nvPr/>
          </p:nvSpPr>
          <p:spPr>
            <a:xfrm>
              <a:off x="838200" y="2568966"/>
              <a:ext cx="5594890" cy="1384995"/>
            </a:xfrm>
            <a:prstGeom prst="rect">
              <a:avLst/>
            </a:prstGeom>
            <a:noFill/>
          </p:spPr>
          <p:txBody>
            <a:bodyPr wrap="square" anchor="ctr">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Chatea con nuestro servicio de atención al socio de </a:t>
              </a:r>
              <a:r>
                <a:rPr lang="en-US" sz="1400" dirty="0" err="1">
                  <a:solidFill>
                    <a:srgbClr val="070333"/>
                  </a:solidFill>
                  <a:latin typeface="Roboto Light" panose="02000000000000000000" pitchFamily="2" charset="0"/>
                  <a:ea typeface="Roboto Light" panose="02000000000000000000" pitchFamily="2" charset="0"/>
                </a:rPr>
                <a:t>Truvvi </a:t>
              </a:r>
              <a:r>
                <a:rPr lang="en-US" sz="1400" dirty="0">
                  <a:solidFill>
                    <a:srgbClr val="070333"/>
                  </a:solidFill>
                  <a:latin typeface="Roboto Light" panose="02000000000000000000" pitchFamily="2" charset="0"/>
                  <a:ea typeface="Roboto Light" panose="02000000000000000000" pitchFamily="2" charset="0"/>
                </a:rPr>
                <a:t>Lifestyle. Estamos abiertos de lunes a viernes de </a:t>
              </a:r>
              <a:r>
                <a:rPr lang="en-US" sz="1400" dirty="0">
                  <a:solidFill>
                    <a:srgbClr val="002060"/>
                  </a:solidFill>
                  <a:latin typeface="Roboto Light" panose="02000000000000000000" pitchFamily="2" charset="0"/>
                  <a:ea typeface="Roboto Light" panose="02000000000000000000" pitchFamily="2" charset="0"/>
                </a:rPr>
                <a:t>09:30 a 17:30 </a:t>
              </a:r>
              <a:r>
                <a:rPr lang="en-US" sz="1400" dirty="0">
                  <a:solidFill>
                    <a:srgbClr val="070333"/>
                  </a:solidFill>
                  <a:latin typeface="Roboto Light" panose="02000000000000000000" pitchFamily="2" charset="0"/>
                  <a:ea typeface="Roboto Light" panose="02000000000000000000" pitchFamily="2" charset="0"/>
                </a:rPr>
                <a:t>(CET) </a:t>
              </a:r>
            </a:p>
            <a:p>
              <a:pPr marL="285750" indent="-285750">
                <a:buFont typeface="Courier New" panose="02070309020205020404" pitchFamily="49" charset="0"/>
                <a:buChar char="o"/>
              </a:pPr>
              <a:r>
                <a:rPr lang="en-US" sz="1400" dirty="0" err="1">
                  <a:solidFill>
                    <a:srgbClr val="070333"/>
                  </a:solidFill>
                  <a:latin typeface="Roboto Light" panose="02000000000000000000" pitchFamily="2" charset="0"/>
                  <a:ea typeface="Roboto Light" panose="02000000000000000000" pitchFamily="2" charset="0"/>
                </a:rPr>
                <a:t>Nuestro</a:t>
              </a:r>
              <a:r>
                <a:rPr lang="en-US" sz="1400" dirty="0">
                  <a:solidFill>
                    <a:srgbClr val="070333"/>
                  </a:solidFill>
                  <a:latin typeface="Roboto Light" panose="02000000000000000000" pitchFamily="2" charset="0"/>
                  <a:ea typeface="Roboto Light" panose="02000000000000000000" pitchFamily="2" charset="0"/>
                </a:rPr>
                <a:t> soporte para miembros de </a:t>
              </a:r>
              <a:r>
                <a:rPr lang="en-US" sz="1400" dirty="0" err="1">
                  <a:solidFill>
                    <a:srgbClr val="070333"/>
                  </a:solidFill>
                  <a:latin typeface="Roboto Light" panose="02000000000000000000" pitchFamily="2" charset="0"/>
                  <a:ea typeface="Roboto Light" panose="02000000000000000000" pitchFamily="2" charset="0"/>
                </a:rPr>
                <a:t>Truvvi</a:t>
              </a:r>
              <a:r>
                <a:rPr lang="en-US" sz="1400" dirty="0">
                  <a:solidFill>
                    <a:srgbClr val="070333"/>
                  </a:solidFill>
                  <a:latin typeface="Roboto Light" panose="02000000000000000000" pitchFamily="2" charset="0"/>
                  <a:ea typeface="Roboto Light" panose="02000000000000000000" pitchFamily="2" charset="0"/>
                </a:rPr>
                <a:t> Lifestyle está aquí para ayudarte a través del chat en nuestra </a:t>
              </a:r>
              <a:r>
                <a:rPr lang="en-US" sz="1400" b="1" dirty="0">
                  <a:solidFill>
                    <a:srgbClr val="070333"/>
                  </a:solidFill>
                  <a:latin typeface="Roboto Light" panose="02000000000000000000" pitchFamily="2" charset="0"/>
                  <a:ea typeface="Roboto Light" panose="02000000000000000000" pitchFamily="2" charset="0"/>
                </a:rPr>
                <a:t>página de inicio de </a:t>
              </a:r>
              <a:r>
                <a:rPr lang="en-US" sz="1400" dirty="0" err="1">
                  <a:solidFill>
                    <a:srgbClr val="070333"/>
                  </a:solidFill>
                  <a:latin typeface="Roboto Light" panose="02000000000000000000" pitchFamily="2" charset="0"/>
                  <a:ea typeface="Roboto Light" panose="02000000000000000000" pitchFamily="2" charset="0"/>
                </a:rPr>
                <a:t>Truvvi</a:t>
              </a:r>
              <a:r>
                <a:rPr lang="en-US" sz="1400" dirty="0">
                  <a:solidFill>
                    <a:srgbClr val="070333"/>
                  </a:solidFill>
                  <a:latin typeface="Roboto Light" panose="02000000000000000000" pitchFamily="2" charset="0"/>
                  <a:ea typeface="Roboto Light" panose="02000000000000000000" pitchFamily="2" charset="0"/>
                </a:rPr>
                <a:t> Lifestyle.</a:t>
              </a:r>
            </a:p>
          </p:txBody>
        </p:sp>
      </p:grpSp>
      <p:grpSp>
        <p:nvGrpSpPr>
          <p:cNvPr id="17" name="Grupo 16">
            <a:extLst>
              <a:ext uri="{FF2B5EF4-FFF2-40B4-BE49-F238E27FC236}">
                <a16:creationId xmlns:a16="http://schemas.microsoft.com/office/drawing/2014/main" id="{FC53EA5B-364A-7343-A6B9-1CBEC61919D9}"/>
              </a:ext>
            </a:extLst>
          </p:cNvPr>
          <p:cNvGrpSpPr/>
          <p:nvPr/>
        </p:nvGrpSpPr>
        <p:grpSpPr>
          <a:xfrm>
            <a:off x="838200" y="4227035"/>
            <a:ext cx="5594890" cy="1596607"/>
            <a:chOff x="838200" y="4567671"/>
            <a:chExt cx="5594890" cy="1596607"/>
          </a:xfrm>
        </p:grpSpPr>
        <p:sp>
          <p:nvSpPr>
            <p:cNvPr id="9" name="Title 1">
              <a:extLst>
                <a:ext uri="{FF2B5EF4-FFF2-40B4-BE49-F238E27FC236}">
                  <a16:creationId xmlns:a16="http://schemas.microsoft.com/office/drawing/2014/main" id="{9FFFBC44-1C4B-9346-93DC-4308B898C952}"/>
                </a:ext>
              </a:extLst>
            </p:cNvPr>
            <p:cNvSpPr txBox="1">
              <a:spLocks/>
            </p:cNvSpPr>
            <p:nvPr/>
          </p:nvSpPr>
          <p:spPr>
            <a:xfrm>
              <a:off x="838200" y="4567671"/>
              <a:ext cx="5594890" cy="694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b="1" dirty="0">
                  <a:solidFill>
                    <a:srgbClr val="531AED"/>
                  </a:solidFill>
                  <a:latin typeface="Arboria Bold" panose="02000000000000000000" pitchFamily="2" charset="77"/>
                </a:rPr>
                <a:t>Apoyo a </a:t>
              </a:r>
              <a:r>
                <a:rPr lang="en-US" sz="2400" b="1" dirty="0">
                  <a:solidFill>
                    <a:srgbClr val="070333"/>
                  </a:solidFill>
                  <a:latin typeface="Arboria Bold" panose="02000000000000000000" pitchFamily="2" charset="77"/>
                </a:rPr>
                <a:t>los viajes</a:t>
              </a:r>
            </a:p>
          </p:txBody>
        </p:sp>
        <p:sp>
          <p:nvSpPr>
            <p:cNvPr id="10" name="CuadroTexto 9">
              <a:extLst>
                <a:ext uri="{FF2B5EF4-FFF2-40B4-BE49-F238E27FC236}">
                  <a16:creationId xmlns:a16="http://schemas.microsoft.com/office/drawing/2014/main" id="{DEED6295-007A-6146-A205-C76E3354C2E7}"/>
                </a:ext>
              </a:extLst>
            </p:cNvPr>
            <p:cNvSpPr txBox="1"/>
            <p:nvPr/>
          </p:nvSpPr>
          <p:spPr>
            <a:xfrm>
              <a:off x="838200" y="5210171"/>
              <a:ext cx="5594890" cy="95410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El servicio de atención al viajero de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Truvvi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Lifestyle está abierto 24 horas al día, 7 días a la semana.</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Póngase en contacto con nosotros a través de nuestra </a:t>
              </a:r>
              <a:r>
                <a:rPr lang="en-US" sz="1400" b="1"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Plataforma de Reservas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para todas sus preguntas sobre reservas y prestaciones</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Más información sobre nuestra plataforma de reservas</a:t>
              </a:r>
            </a:p>
          </p:txBody>
        </p:sp>
      </p:grpSp>
      <p:sp>
        <p:nvSpPr>
          <p:cNvPr id="23" name="Marcador de número de diapositiva 6">
            <a:extLst>
              <a:ext uri="{FF2B5EF4-FFF2-40B4-BE49-F238E27FC236}">
                <a16:creationId xmlns:a16="http://schemas.microsoft.com/office/drawing/2014/main" id="{B0F98BB9-B468-D94A-A7C0-828C689F6CFE}"/>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6</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15" name="Footer Placeholder 2">
            <a:extLst>
              <a:ext uri="{FF2B5EF4-FFF2-40B4-BE49-F238E27FC236}">
                <a16:creationId xmlns:a16="http://schemas.microsoft.com/office/drawing/2014/main" id="{193DDA10-DDA5-F44F-AEAE-44F7FC7DC705}"/>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pic>
        <p:nvPicPr>
          <p:cNvPr id="4" name="Picture 3" descr="Graphical user interface, website&#10;&#10;Description automatically generated">
            <a:extLst>
              <a:ext uri="{FF2B5EF4-FFF2-40B4-BE49-F238E27FC236}">
                <a16:creationId xmlns:a16="http://schemas.microsoft.com/office/drawing/2014/main" id="{D870EA13-C232-01BC-FF36-1E7211EDB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84681" y="1289294"/>
            <a:ext cx="4004150" cy="2531195"/>
          </a:xfrm>
          <a:prstGeom prst="rect">
            <a:avLst/>
          </a:prstGeom>
          <a:gradFill flip="none" rotWithShape="1">
            <a:path path="circle">
              <a:fillToRect l="100000" t="100000"/>
            </a:path>
            <a:tileRect r="-100000" b="-100000"/>
          </a:gradFill>
        </p:spPr>
        <p:style>
          <a:lnRef idx="0">
            <a:schemeClr val="dk1"/>
          </a:lnRef>
          <a:fillRef idx="3">
            <a:schemeClr val="dk1"/>
          </a:fillRef>
          <a:effectRef idx="3">
            <a:schemeClr val="dk1"/>
          </a:effectRef>
          <a:fontRef idx="minor">
            <a:schemeClr val="lt1"/>
          </a:fontRef>
        </p:style>
      </p:pic>
      <p:pic>
        <p:nvPicPr>
          <p:cNvPr id="6" name="Picture 5" descr="A picture containing text, person, sky, mountain&#10;&#10;Description automatically generated">
            <a:extLst>
              <a:ext uri="{FF2B5EF4-FFF2-40B4-BE49-F238E27FC236}">
                <a16:creationId xmlns:a16="http://schemas.microsoft.com/office/drawing/2014/main" id="{E65A7062-62B0-723A-4ED6-383C83DEF6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84682" y="4031619"/>
            <a:ext cx="4004150" cy="2115516"/>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32088547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o 4">
            <a:extLst>
              <a:ext uri="{FF2B5EF4-FFF2-40B4-BE49-F238E27FC236}">
                <a16:creationId xmlns:a16="http://schemas.microsoft.com/office/drawing/2014/main" id="{FADB9EA2-ECE3-E541-AB74-15C9B8D83306}"/>
              </a:ext>
            </a:extLst>
          </p:cNvPr>
          <p:cNvGrpSpPr/>
          <p:nvPr/>
        </p:nvGrpSpPr>
        <p:grpSpPr>
          <a:xfrm>
            <a:off x="2407797" y="2092910"/>
            <a:ext cx="7122634" cy="2187736"/>
            <a:chOff x="2319776" y="2221607"/>
            <a:chExt cx="7122634" cy="2187736"/>
          </a:xfrm>
        </p:grpSpPr>
        <p:sp>
          <p:nvSpPr>
            <p:cNvPr id="2" name="Title 1">
              <a:extLst>
                <a:ext uri="{FF2B5EF4-FFF2-40B4-BE49-F238E27FC236}">
                  <a16:creationId xmlns:a16="http://schemas.microsoft.com/office/drawing/2014/main" id="{A0A8E0B1-FA4F-C148-9B33-1C5129948442}"/>
                </a:ext>
              </a:extLst>
            </p:cNvPr>
            <p:cNvSpPr txBox="1">
              <a:spLocks/>
            </p:cNvSpPr>
            <p:nvPr/>
          </p:nvSpPr>
          <p:spPr>
            <a:xfrm>
              <a:off x="2329715" y="2221607"/>
              <a:ext cx="7112695" cy="90713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070333"/>
                  </a:solidFill>
                  <a:latin typeface="Arboria Bold" panose="02000000000000000000" pitchFamily="2" charset="77"/>
                </a:rPr>
                <a:t>Descripción del producto</a:t>
              </a:r>
              <a:endParaRPr lang="en-GB" sz="5400" b="1" dirty="0">
                <a:solidFill>
                  <a:srgbClr val="531AED"/>
                </a:solidFill>
                <a:latin typeface="Arboria Bold" panose="02000000000000000000" pitchFamily="2" charset="77"/>
              </a:endParaRPr>
            </a:p>
          </p:txBody>
        </p:sp>
        <p:sp>
          <p:nvSpPr>
            <p:cNvPr id="3" name="Title 1">
              <a:extLst>
                <a:ext uri="{FF2B5EF4-FFF2-40B4-BE49-F238E27FC236}">
                  <a16:creationId xmlns:a16="http://schemas.microsoft.com/office/drawing/2014/main" id="{BC6C0CAF-F31E-5246-B9ED-39A0BDA387E7}"/>
                </a:ext>
              </a:extLst>
            </p:cNvPr>
            <p:cNvSpPr txBox="1">
              <a:spLocks/>
            </p:cNvSpPr>
            <p:nvPr/>
          </p:nvSpPr>
          <p:spPr>
            <a:xfrm>
              <a:off x="2329715" y="2861908"/>
              <a:ext cx="7112695" cy="90713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531AED"/>
                  </a:solidFill>
                  <a:latin typeface="Arboria Bold" panose="02000000000000000000" pitchFamily="2" charset="77"/>
                </a:rPr>
                <a:t>Descripción del producto</a:t>
              </a:r>
              <a:endParaRPr lang="en-GB" sz="5400" b="1" dirty="0">
                <a:solidFill>
                  <a:srgbClr val="531AED"/>
                </a:solidFill>
                <a:latin typeface="Arboria Bold" panose="02000000000000000000" pitchFamily="2" charset="77"/>
              </a:endParaRPr>
            </a:p>
          </p:txBody>
        </p:sp>
        <p:sp>
          <p:nvSpPr>
            <p:cNvPr id="4" name="Title 1">
              <a:extLst>
                <a:ext uri="{FF2B5EF4-FFF2-40B4-BE49-F238E27FC236}">
                  <a16:creationId xmlns:a16="http://schemas.microsoft.com/office/drawing/2014/main" id="{0A41EFAE-09A8-6444-8D7E-88FDE9530590}"/>
                </a:ext>
              </a:extLst>
            </p:cNvPr>
            <p:cNvSpPr txBox="1">
              <a:spLocks/>
            </p:cNvSpPr>
            <p:nvPr/>
          </p:nvSpPr>
          <p:spPr>
            <a:xfrm>
              <a:off x="2319776" y="3502209"/>
              <a:ext cx="7112695" cy="907134"/>
            </a:xfrm>
            <a:prstGeom prst="rect">
              <a:avLst/>
            </a:prstGeom>
          </p:spPr>
          <p:txBody>
            <a:bodyP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rgbClr val="1DDDD6"/>
                  </a:solidFill>
                  <a:latin typeface="Arboria Bold" panose="02000000000000000000" pitchFamily="2" charset="77"/>
                </a:rPr>
                <a:t>Descripción del producto</a:t>
              </a:r>
              <a:endParaRPr lang="en-GB" sz="5400" b="1" dirty="0">
                <a:solidFill>
                  <a:srgbClr val="1DDDD6"/>
                </a:solidFill>
                <a:latin typeface="Arboria Bold" panose="02000000000000000000" pitchFamily="2" charset="77"/>
              </a:endParaRPr>
            </a:p>
          </p:txBody>
        </p:sp>
      </p:grpSp>
      <p:pic>
        <p:nvPicPr>
          <p:cNvPr id="6" name="Graphic 4">
            <a:extLst>
              <a:ext uri="{FF2B5EF4-FFF2-40B4-BE49-F238E27FC236}">
                <a16:creationId xmlns:a16="http://schemas.microsoft.com/office/drawing/2014/main" id="{932B039B-D1E6-5947-8B09-8A4CEE3808C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sp>
        <p:nvSpPr>
          <p:cNvPr id="7" name="Marcador de número de diapositiva 6">
            <a:extLst>
              <a:ext uri="{FF2B5EF4-FFF2-40B4-BE49-F238E27FC236}">
                <a16:creationId xmlns:a16="http://schemas.microsoft.com/office/drawing/2014/main" id="{B75CF89E-42B4-4141-A1AB-240ADC2FF62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7</a:t>
            </a:fld>
            <a:endParaRPr lang="en-GB">
              <a:solidFill>
                <a:srgbClr val="070333"/>
              </a:solidFill>
              <a:latin typeface="Roboto" panose="02000000000000000000" pitchFamily="2" charset="0"/>
              <a:ea typeface="Roboto" panose="02000000000000000000" pitchFamily="2" charset="0"/>
              <a:cs typeface="Roboto" panose="02000000000000000000" pitchFamily="2" charset="0"/>
            </a:endParaRPr>
          </a:p>
        </p:txBody>
      </p:sp>
      <p:sp>
        <p:nvSpPr>
          <p:cNvPr id="9" name="Footer Placeholder 2">
            <a:extLst>
              <a:ext uri="{FF2B5EF4-FFF2-40B4-BE49-F238E27FC236}">
                <a16:creationId xmlns:a16="http://schemas.microsoft.com/office/drawing/2014/main" id="{68DC3E44-A201-CC47-A4F9-0272B9D566DB}"/>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31758935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85A700-5A31-C14B-8418-E194C9124352}"/>
              </a:ext>
            </a:extLst>
          </p:cNvPr>
          <p:cNvSpPr>
            <a:spLocks noGrp="1"/>
          </p:cNvSpPr>
          <p:nvPr>
            <p:ph type="title"/>
          </p:nvPr>
        </p:nvSpPr>
        <p:spPr>
          <a:xfrm>
            <a:off x="838200" y="924339"/>
            <a:ext cx="7866888" cy="694150"/>
          </a:xfrm>
        </p:spPr>
        <p:txBody>
          <a:bodyPr>
            <a:noAutofit/>
          </a:bodyPr>
          <a:lstStyle/>
          <a:p>
            <a:r>
              <a:rPr lang="en-US" sz="3600" b="1" dirty="0">
                <a:solidFill>
                  <a:srgbClr val="531AED"/>
                </a:solidFill>
                <a:latin typeface="Arboria Bold" panose="02000000000000000000" pitchFamily="2" charset="77"/>
              </a:rPr>
              <a:t>Niveles de </a:t>
            </a:r>
            <a:r>
              <a:rPr lang="en-US" sz="3600" b="1" dirty="0">
                <a:solidFill>
                  <a:srgbClr val="070333"/>
                </a:solidFill>
                <a:latin typeface="Arboria Bold" panose="02000000000000000000" pitchFamily="2" charset="77"/>
              </a:rPr>
              <a:t>afiliación y </a:t>
            </a:r>
            <a:r>
              <a:rPr lang="en-US" sz="3600" b="1" dirty="0">
                <a:solidFill>
                  <a:srgbClr val="531AED"/>
                </a:solidFill>
                <a:latin typeface="Arboria Bold" panose="02000000000000000000" pitchFamily="2" charset="77"/>
              </a:rPr>
              <a:t>opciones</a:t>
            </a:r>
            <a:endParaRPr lang="en-GB" sz="3600" b="1" dirty="0">
              <a:solidFill>
                <a:srgbClr val="531AED"/>
              </a:solidFill>
              <a:latin typeface="Arboria Bold" panose="02000000000000000000" pitchFamily="2" charset="77"/>
            </a:endParaRPr>
          </a:p>
        </p:txBody>
      </p:sp>
      <p:sp>
        <p:nvSpPr>
          <p:cNvPr id="5" name="Marcador de número de diapositiva 6">
            <a:extLst>
              <a:ext uri="{FF2B5EF4-FFF2-40B4-BE49-F238E27FC236}">
                <a16:creationId xmlns:a16="http://schemas.microsoft.com/office/drawing/2014/main" id="{5C1EFC81-57AA-104E-9300-9D92709071C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8</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pic>
        <p:nvPicPr>
          <p:cNvPr id="6" name="Graphic 4">
            <a:extLst>
              <a:ext uri="{FF2B5EF4-FFF2-40B4-BE49-F238E27FC236}">
                <a16:creationId xmlns:a16="http://schemas.microsoft.com/office/drawing/2014/main" id="{6B3A28C3-CF1D-8547-BACE-F66BD5270A16}"/>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783634" y="593265"/>
            <a:ext cx="790402" cy="331074"/>
          </a:xfrm>
          <a:prstGeom prst="rect">
            <a:avLst/>
          </a:prstGeom>
        </p:spPr>
      </p:pic>
      <p:grpSp>
        <p:nvGrpSpPr>
          <p:cNvPr id="18" name="Grupo 17">
            <a:extLst>
              <a:ext uri="{FF2B5EF4-FFF2-40B4-BE49-F238E27FC236}">
                <a16:creationId xmlns:a16="http://schemas.microsoft.com/office/drawing/2014/main" id="{3FE8BE23-4E2A-3A4A-8724-122BDFF75ED2}"/>
              </a:ext>
            </a:extLst>
          </p:cNvPr>
          <p:cNvGrpSpPr/>
          <p:nvPr/>
        </p:nvGrpSpPr>
        <p:grpSpPr>
          <a:xfrm>
            <a:off x="913505" y="2402526"/>
            <a:ext cx="2722324" cy="1124647"/>
            <a:chOff x="913505" y="2402526"/>
            <a:chExt cx="2722324" cy="1124647"/>
          </a:xfrm>
        </p:grpSpPr>
        <p:sp>
          <p:nvSpPr>
            <p:cNvPr id="7" name="Rectángulo redondeado 6">
              <a:extLst>
                <a:ext uri="{FF2B5EF4-FFF2-40B4-BE49-F238E27FC236}">
                  <a16:creationId xmlns:a16="http://schemas.microsoft.com/office/drawing/2014/main" id="{7CBA5448-D6BA-4845-B7E9-E453788728B6}"/>
                </a:ext>
              </a:extLst>
            </p:cNvPr>
            <p:cNvSpPr/>
            <p:nvPr/>
          </p:nvSpPr>
          <p:spPr>
            <a:xfrm>
              <a:off x="913505" y="2402526"/>
              <a:ext cx="2722324" cy="1124647"/>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s-ES_tradnl" dirty="0">
                <a:latin typeface="Arboria Bold"/>
              </a:endParaRPr>
            </a:p>
          </p:txBody>
        </p:sp>
        <p:grpSp>
          <p:nvGrpSpPr>
            <p:cNvPr id="3" name="Grupo 2">
              <a:extLst>
                <a:ext uri="{FF2B5EF4-FFF2-40B4-BE49-F238E27FC236}">
                  <a16:creationId xmlns:a16="http://schemas.microsoft.com/office/drawing/2014/main" id="{66A8CB05-2319-4041-851B-98F75231D1C5}"/>
                </a:ext>
              </a:extLst>
            </p:cNvPr>
            <p:cNvGrpSpPr/>
            <p:nvPr/>
          </p:nvGrpSpPr>
          <p:grpSpPr>
            <a:xfrm>
              <a:off x="1156160" y="2511282"/>
              <a:ext cx="2237014" cy="907134"/>
              <a:chOff x="1104900" y="2620039"/>
              <a:chExt cx="2237014" cy="907134"/>
            </a:xfrm>
          </p:grpSpPr>
          <p:sp>
            <p:nvSpPr>
              <p:cNvPr id="8" name="Title 1">
                <a:extLst>
                  <a:ext uri="{FF2B5EF4-FFF2-40B4-BE49-F238E27FC236}">
                    <a16:creationId xmlns:a16="http://schemas.microsoft.com/office/drawing/2014/main" id="{2514B67B-7429-3547-AA00-4140BA1EFA5E}"/>
                  </a:ext>
                </a:extLst>
              </p:cNvPr>
              <p:cNvSpPr txBox="1">
                <a:spLocks/>
              </p:cNvSpPr>
              <p:nvPr/>
            </p:nvSpPr>
            <p:spPr>
              <a:xfrm>
                <a:off x="1104900" y="2620039"/>
                <a:ext cx="658586" cy="907134"/>
              </a:xfrm>
              <a:prstGeom prst="rect">
                <a:avLst/>
              </a:prstGeom>
            </p:spPr>
            <p:txBody>
              <a:bodyPr lIns="91440" tIns="45720" rIns="91440" bIns="4572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Arboria Bold"/>
                  </a:rPr>
                  <a:t>3</a:t>
                </a:r>
                <a:endParaRPr lang="en-GB" sz="5400" b="1">
                  <a:solidFill>
                    <a:schemeClr val="bg1"/>
                  </a:solidFill>
                  <a:latin typeface="Arboria Bold"/>
                </a:endParaRPr>
              </a:p>
            </p:txBody>
          </p:sp>
          <p:sp>
            <p:nvSpPr>
              <p:cNvPr id="9" name="Title 1">
                <a:extLst>
                  <a:ext uri="{FF2B5EF4-FFF2-40B4-BE49-F238E27FC236}">
                    <a16:creationId xmlns:a16="http://schemas.microsoft.com/office/drawing/2014/main" id="{71FC67B4-9272-1246-9B5B-408D7F31DFA0}"/>
                  </a:ext>
                </a:extLst>
              </p:cNvPr>
              <p:cNvSpPr txBox="1">
                <a:spLocks/>
              </p:cNvSpPr>
              <p:nvPr/>
            </p:nvSpPr>
            <p:spPr>
              <a:xfrm>
                <a:off x="1709057" y="2778299"/>
                <a:ext cx="1632857" cy="613018"/>
              </a:xfrm>
              <a:prstGeom prst="rect">
                <a:avLst/>
              </a:prstGeom>
            </p:spPr>
            <p:txBody>
              <a:bodyPr lIns="91440" tIns="45720" rIns="91440" bIns="45720" anchor="t">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err="1">
                    <a:solidFill>
                      <a:schemeClr val="bg1"/>
                    </a:solidFill>
                    <a:latin typeface="Arboria Bold"/>
                    <a:ea typeface="+mj-lt"/>
                    <a:cs typeface="+mj-lt"/>
                  </a:rPr>
                  <a:t>Niveles</a:t>
                </a:r>
                <a:r>
                  <a:rPr lang="en-US" sz="2000" b="1" dirty="0">
                    <a:solidFill>
                      <a:schemeClr val="bg1"/>
                    </a:solidFill>
                    <a:latin typeface="Arboria Bold"/>
                    <a:ea typeface="+mj-lt"/>
                    <a:cs typeface="+mj-lt"/>
                  </a:rPr>
                  <a:t> de </a:t>
                </a:r>
                <a:r>
                  <a:rPr lang="en-US" sz="2000" b="1" dirty="0" err="1">
                    <a:solidFill>
                      <a:schemeClr val="bg1"/>
                    </a:solidFill>
                    <a:latin typeface="Arboria Bold"/>
                    <a:ea typeface="+mj-lt"/>
                    <a:cs typeface="+mj-lt"/>
                  </a:rPr>
                  <a:t>Afiliación</a:t>
                </a:r>
                <a:endParaRPr lang="fr-FR" dirty="0">
                  <a:solidFill>
                    <a:schemeClr val="bg1"/>
                  </a:solidFill>
                  <a:latin typeface="Arboria Bold"/>
                </a:endParaRPr>
              </a:p>
            </p:txBody>
          </p:sp>
        </p:grpSp>
      </p:grpSp>
      <p:grpSp>
        <p:nvGrpSpPr>
          <p:cNvPr id="19" name="Grupo 18">
            <a:extLst>
              <a:ext uri="{FF2B5EF4-FFF2-40B4-BE49-F238E27FC236}">
                <a16:creationId xmlns:a16="http://schemas.microsoft.com/office/drawing/2014/main" id="{629B2580-E344-1A42-AB39-6E07182CEBA8}"/>
              </a:ext>
            </a:extLst>
          </p:cNvPr>
          <p:cNvGrpSpPr/>
          <p:nvPr/>
        </p:nvGrpSpPr>
        <p:grpSpPr>
          <a:xfrm>
            <a:off x="4734838" y="2402526"/>
            <a:ext cx="2722324" cy="1124647"/>
            <a:chOff x="913505" y="2402526"/>
            <a:chExt cx="2722324" cy="1124647"/>
          </a:xfrm>
        </p:grpSpPr>
        <p:sp>
          <p:nvSpPr>
            <p:cNvPr id="20" name="Rectángulo redondeado 19">
              <a:extLst>
                <a:ext uri="{FF2B5EF4-FFF2-40B4-BE49-F238E27FC236}">
                  <a16:creationId xmlns:a16="http://schemas.microsoft.com/office/drawing/2014/main" id="{A140676B-AA63-A844-A430-D3498110EACE}"/>
                </a:ext>
              </a:extLst>
            </p:cNvPr>
            <p:cNvSpPr/>
            <p:nvPr/>
          </p:nvSpPr>
          <p:spPr>
            <a:xfrm>
              <a:off x="913505" y="2402526"/>
              <a:ext cx="2722324" cy="1124647"/>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1" name="Grupo 20">
              <a:extLst>
                <a:ext uri="{FF2B5EF4-FFF2-40B4-BE49-F238E27FC236}">
                  <a16:creationId xmlns:a16="http://schemas.microsoft.com/office/drawing/2014/main" id="{C3A27E2A-97CF-C04C-AD30-EDD58318E706}"/>
                </a:ext>
              </a:extLst>
            </p:cNvPr>
            <p:cNvGrpSpPr/>
            <p:nvPr/>
          </p:nvGrpSpPr>
          <p:grpSpPr>
            <a:xfrm>
              <a:off x="1485004" y="2511282"/>
              <a:ext cx="1673678" cy="907134"/>
              <a:chOff x="1433744" y="2620039"/>
              <a:chExt cx="1673678" cy="907134"/>
            </a:xfrm>
          </p:grpSpPr>
          <p:sp>
            <p:nvSpPr>
              <p:cNvPr id="22" name="Title 1">
                <a:extLst>
                  <a:ext uri="{FF2B5EF4-FFF2-40B4-BE49-F238E27FC236}">
                    <a16:creationId xmlns:a16="http://schemas.microsoft.com/office/drawing/2014/main" id="{5185006D-6397-AA4C-8A2C-BC7AAC63C5EC}"/>
                  </a:ext>
                </a:extLst>
              </p:cNvPr>
              <p:cNvSpPr txBox="1">
                <a:spLocks/>
              </p:cNvSpPr>
              <p:nvPr/>
            </p:nvSpPr>
            <p:spPr>
              <a:xfrm>
                <a:off x="1433744" y="2620039"/>
                <a:ext cx="658586"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Arboria Bold" panose="02000000000000000000" pitchFamily="2" charset="77"/>
                  </a:rPr>
                  <a:t>1</a:t>
                </a:r>
                <a:endParaRPr lang="en-GB" sz="5400" b="1" dirty="0">
                  <a:solidFill>
                    <a:schemeClr val="bg1"/>
                  </a:solidFill>
                  <a:latin typeface="Arboria Bold" panose="02000000000000000000" pitchFamily="2" charset="77"/>
                </a:endParaRPr>
              </a:p>
            </p:txBody>
          </p:sp>
          <p:sp>
            <p:nvSpPr>
              <p:cNvPr id="23" name="Title 1">
                <a:extLst>
                  <a:ext uri="{FF2B5EF4-FFF2-40B4-BE49-F238E27FC236}">
                    <a16:creationId xmlns:a16="http://schemas.microsoft.com/office/drawing/2014/main" id="{8921E279-1B84-DB4F-A6A5-02CFB1974345}"/>
                  </a:ext>
                </a:extLst>
              </p:cNvPr>
              <p:cNvSpPr txBox="1">
                <a:spLocks/>
              </p:cNvSpPr>
              <p:nvPr/>
            </p:nvSpPr>
            <p:spPr>
              <a:xfrm>
                <a:off x="2037901" y="2878934"/>
                <a:ext cx="1069521" cy="38934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Arboria Bold" panose="02000000000000000000" pitchFamily="2" charset="77"/>
                  </a:rPr>
                  <a:t>Opción</a:t>
                </a:r>
                <a:endParaRPr lang="en-GB" sz="2000" b="1" dirty="0">
                  <a:solidFill>
                    <a:schemeClr val="bg1"/>
                  </a:solidFill>
                  <a:latin typeface="Arboria Bold" panose="02000000000000000000" pitchFamily="2" charset="77"/>
                </a:endParaRPr>
              </a:p>
            </p:txBody>
          </p:sp>
        </p:grpSp>
      </p:grpSp>
      <p:grpSp>
        <p:nvGrpSpPr>
          <p:cNvPr id="24" name="Grupo 23">
            <a:extLst>
              <a:ext uri="{FF2B5EF4-FFF2-40B4-BE49-F238E27FC236}">
                <a16:creationId xmlns:a16="http://schemas.microsoft.com/office/drawing/2014/main" id="{6967921B-445E-ED47-8B47-8D993CC9EC54}"/>
              </a:ext>
            </a:extLst>
          </p:cNvPr>
          <p:cNvGrpSpPr/>
          <p:nvPr/>
        </p:nvGrpSpPr>
        <p:grpSpPr>
          <a:xfrm>
            <a:off x="8556171" y="2402526"/>
            <a:ext cx="2722324" cy="1124647"/>
            <a:chOff x="913505" y="2402526"/>
            <a:chExt cx="2722324" cy="1124647"/>
          </a:xfrm>
        </p:grpSpPr>
        <p:sp>
          <p:nvSpPr>
            <p:cNvPr id="25" name="Rectángulo redondeado 24">
              <a:extLst>
                <a:ext uri="{FF2B5EF4-FFF2-40B4-BE49-F238E27FC236}">
                  <a16:creationId xmlns:a16="http://schemas.microsoft.com/office/drawing/2014/main" id="{9A53CC1E-86DE-6941-B94D-7C00C31A71A7}"/>
                </a:ext>
              </a:extLst>
            </p:cNvPr>
            <p:cNvSpPr/>
            <p:nvPr/>
          </p:nvSpPr>
          <p:spPr>
            <a:xfrm>
              <a:off x="913505" y="2402526"/>
              <a:ext cx="2722324" cy="1124647"/>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26" name="Grupo 25">
              <a:extLst>
                <a:ext uri="{FF2B5EF4-FFF2-40B4-BE49-F238E27FC236}">
                  <a16:creationId xmlns:a16="http://schemas.microsoft.com/office/drawing/2014/main" id="{F8FDFA04-DD3F-D846-913F-2737AE62F959}"/>
                </a:ext>
              </a:extLst>
            </p:cNvPr>
            <p:cNvGrpSpPr/>
            <p:nvPr/>
          </p:nvGrpSpPr>
          <p:grpSpPr>
            <a:xfrm>
              <a:off x="1156160" y="2511282"/>
              <a:ext cx="2348145" cy="948020"/>
              <a:chOff x="1104900" y="2620039"/>
              <a:chExt cx="2348145" cy="948020"/>
            </a:xfrm>
          </p:grpSpPr>
          <p:sp>
            <p:nvSpPr>
              <p:cNvPr id="27" name="Title 1">
                <a:extLst>
                  <a:ext uri="{FF2B5EF4-FFF2-40B4-BE49-F238E27FC236}">
                    <a16:creationId xmlns:a16="http://schemas.microsoft.com/office/drawing/2014/main" id="{CAD5F066-F7E3-824A-BF9C-E3B2C8514EC5}"/>
                  </a:ext>
                </a:extLst>
              </p:cNvPr>
              <p:cNvSpPr txBox="1">
                <a:spLocks/>
              </p:cNvSpPr>
              <p:nvPr/>
            </p:nvSpPr>
            <p:spPr>
              <a:xfrm>
                <a:off x="1104900" y="2620039"/>
                <a:ext cx="658586" cy="907134"/>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b="1" dirty="0">
                    <a:solidFill>
                      <a:schemeClr val="bg1"/>
                    </a:solidFill>
                    <a:latin typeface="Arboria Bold" panose="02000000000000000000" pitchFamily="2" charset="77"/>
                  </a:rPr>
                  <a:t>3</a:t>
                </a:r>
                <a:endParaRPr lang="en-GB" sz="5400" b="1" dirty="0">
                  <a:solidFill>
                    <a:schemeClr val="bg1"/>
                  </a:solidFill>
                  <a:latin typeface="Arboria Bold" panose="02000000000000000000" pitchFamily="2" charset="77"/>
                </a:endParaRPr>
              </a:p>
            </p:txBody>
          </p:sp>
          <p:sp>
            <p:nvSpPr>
              <p:cNvPr id="28" name="Title 1">
                <a:extLst>
                  <a:ext uri="{FF2B5EF4-FFF2-40B4-BE49-F238E27FC236}">
                    <a16:creationId xmlns:a16="http://schemas.microsoft.com/office/drawing/2014/main" id="{B8A94C62-2A73-9740-B8BF-A107722636E8}"/>
                  </a:ext>
                </a:extLst>
              </p:cNvPr>
              <p:cNvSpPr txBox="1">
                <a:spLocks/>
              </p:cNvSpPr>
              <p:nvPr/>
            </p:nvSpPr>
            <p:spPr>
              <a:xfrm>
                <a:off x="1709057" y="2660925"/>
                <a:ext cx="1743988" cy="907134"/>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bg1"/>
                    </a:solidFill>
                    <a:latin typeface="Arboria Bold" panose="02000000000000000000" pitchFamily="2" charset="77"/>
                  </a:rPr>
                  <a:t>Opciones de pago para abonados</a:t>
                </a:r>
                <a:endParaRPr lang="en-GB" sz="2000" b="1" dirty="0">
                  <a:solidFill>
                    <a:schemeClr val="bg1"/>
                  </a:solidFill>
                  <a:latin typeface="Arboria Bold" panose="02000000000000000000" pitchFamily="2" charset="77"/>
                </a:endParaRPr>
              </a:p>
            </p:txBody>
          </p:sp>
        </p:grpSp>
      </p:grpSp>
      <p:sp>
        <p:nvSpPr>
          <p:cNvPr id="29" name="CuadroTexto 28">
            <a:extLst>
              <a:ext uri="{FF2B5EF4-FFF2-40B4-BE49-F238E27FC236}">
                <a16:creationId xmlns:a16="http://schemas.microsoft.com/office/drawing/2014/main" id="{DE964C51-3626-D540-8DD2-DC648FE2D3F5}"/>
              </a:ext>
            </a:extLst>
          </p:cNvPr>
          <p:cNvSpPr txBox="1"/>
          <p:nvPr/>
        </p:nvSpPr>
        <p:spPr>
          <a:xfrm>
            <a:off x="913506" y="3796730"/>
            <a:ext cx="2874723"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Oro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para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viajeros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ocasionales</a:t>
            </a:r>
          </a:p>
        </p:txBody>
      </p:sp>
      <p:sp>
        <p:nvSpPr>
          <p:cNvPr id="30" name="CuadroTexto 29">
            <a:extLst>
              <a:ext uri="{FF2B5EF4-FFF2-40B4-BE49-F238E27FC236}">
                <a16:creationId xmlns:a16="http://schemas.microsoft.com/office/drawing/2014/main" id="{B056151D-B570-6F44-975A-AAF9FDAA9ADB}"/>
              </a:ext>
            </a:extLst>
          </p:cNvPr>
          <p:cNvSpPr txBox="1"/>
          <p:nvPr/>
        </p:nvSpPr>
        <p:spPr>
          <a:xfrm>
            <a:off x="913506" y="4220175"/>
            <a:ext cx="3152884"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Platino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para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viajeros frecuentes</a:t>
            </a:r>
            <a:endPar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31" name="CuadroTexto 30">
            <a:extLst>
              <a:ext uri="{FF2B5EF4-FFF2-40B4-BE49-F238E27FC236}">
                <a16:creationId xmlns:a16="http://schemas.microsoft.com/office/drawing/2014/main" id="{D088FB5C-D6E0-194A-96A2-FCBBD5D00FAC}"/>
              </a:ext>
            </a:extLst>
          </p:cNvPr>
          <p:cNvSpPr txBox="1"/>
          <p:nvPr/>
        </p:nvSpPr>
        <p:spPr>
          <a:xfrm>
            <a:off x="913505" y="4635674"/>
            <a:ext cx="3152885" cy="738664"/>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Platinum Plus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para </a:t>
            </a:r>
            <a:r>
              <a:rPr lang="en-US" sz="1400" dirty="0" err="1">
                <a:solidFill>
                  <a:srgbClr val="070333"/>
                </a:solidFill>
                <a:latin typeface="Roboto Light" panose="02000000000000000000" pitchFamily="2" charset="0"/>
                <a:ea typeface="Roboto Light" panose="02000000000000000000" pitchFamily="2" charset="0"/>
                <a:cs typeface="Roboto Light" panose="02000000000000000000" pitchFamily="2" charset="0"/>
              </a:rPr>
              <a:t>viajeros frecuentes </a:t>
            </a: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que aprecian las comodidades ilimitadas durante el viaje</a:t>
            </a:r>
          </a:p>
        </p:txBody>
      </p:sp>
      <p:sp>
        <p:nvSpPr>
          <p:cNvPr id="32" name="CuadroTexto 31">
            <a:extLst>
              <a:ext uri="{FF2B5EF4-FFF2-40B4-BE49-F238E27FC236}">
                <a16:creationId xmlns:a16="http://schemas.microsoft.com/office/drawing/2014/main" id="{40E12BF7-97E9-494E-AB29-FD999D2C9D8B}"/>
              </a:ext>
            </a:extLst>
          </p:cNvPr>
          <p:cNvSpPr txBox="1"/>
          <p:nvPr/>
        </p:nvSpPr>
        <p:spPr>
          <a:xfrm>
            <a:off x="4771644" y="3796730"/>
            <a:ext cx="2722323" cy="95410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Paquete de bonificación para el Reino Unido.</a:t>
            </a:r>
            <a:b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br>
            <a:r>
              <a:rPr lang="en-US" sz="1400" dirty="0">
                <a:solidFill>
                  <a:srgbClr val="070333"/>
                </a:solidFill>
                <a:latin typeface="Roboto Light" panose="02000000000000000000" pitchFamily="2" charset="0"/>
                <a:ea typeface="Roboto Light" panose="02000000000000000000" pitchFamily="2" charset="0"/>
                <a:cs typeface="Roboto Light" panose="02000000000000000000" pitchFamily="2" charset="0"/>
              </a:rPr>
              <a:t>No sólo para residentes en el Reino Unido, sino también para quienes viajan regularmente a ese país.</a:t>
            </a:r>
          </a:p>
        </p:txBody>
      </p:sp>
      <p:sp>
        <p:nvSpPr>
          <p:cNvPr id="35" name="CuadroTexto 34">
            <a:extLst>
              <a:ext uri="{FF2B5EF4-FFF2-40B4-BE49-F238E27FC236}">
                <a16:creationId xmlns:a16="http://schemas.microsoft.com/office/drawing/2014/main" id="{A032A720-01C6-CB43-B45F-0E723219A8D7}"/>
              </a:ext>
            </a:extLst>
          </p:cNvPr>
          <p:cNvSpPr txBox="1"/>
          <p:nvPr/>
        </p:nvSpPr>
        <p:spPr>
          <a:xfrm>
            <a:off x="8556171" y="3796730"/>
            <a:ext cx="2722323"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err="1">
                <a:solidFill>
                  <a:srgbClr val="070333"/>
                </a:solidFill>
                <a:latin typeface="Roboto Medium" panose="02000000000000000000" pitchFamily="2" charset="0"/>
                <a:ea typeface="Roboto Medium" panose="02000000000000000000" pitchFamily="2" charset="0"/>
                <a:cs typeface="Roboto Medium" panose="02000000000000000000" pitchFamily="2" charset="0"/>
              </a:rPr>
              <a:t>Mensual</a:t>
            </a:r>
            <a:endParaRPr lang="en-US" sz="1400" strike="sngStrike" dirty="0">
              <a:solidFill>
                <a:srgbClr val="FF0000"/>
              </a:solidFill>
              <a:latin typeface="Roboto Medium" panose="02000000000000000000" pitchFamily="2" charset="0"/>
              <a:ea typeface="Roboto Medium" panose="02000000000000000000" pitchFamily="2" charset="0"/>
              <a:cs typeface="Roboto Medium" panose="02000000000000000000" pitchFamily="2" charset="0"/>
            </a:endParaRPr>
          </a:p>
        </p:txBody>
      </p:sp>
      <p:sp>
        <p:nvSpPr>
          <p:cNvPr id="36" name="CuadroTexto 35">
            <a:extLst>
              <a:ext uri="{FF2B5EF4-FFF2-40B4-BE49-F238E27FC236}">
                <a16:creationId xmlns:a16="http://schemas.microsoft.com/office/drawing/2014/main" id="{9646D572-32B1-2548-ADBD-D80DEEA06C30}"/>
              </a:ext>
            </a:extLst>
          </p:cNvPr>
          <p:cNvSpPr txBox="1"/>
          <p:nvPr/>
        </p:nvSpPr>
        <p:spPr>
          <a:xfrm>
            <a:off x="8556171" y="4112454"/>
            <a:ext cx="2722324"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Trimestral </a:t>
            </a:r>
            <a:r>
              <a:rPr lang="en-US" sz="1400" dirty="0">
                <a:solidFill>
                  <a:srgbClr val="070333"/>
                </a:solidFill>
                <a:latin typeface="Roboto Light" panose="02000000000000000000" pitchFamily="2" charset="0"/>
                <a:ea typeface="Roboto Light" panose="02000000000000000000" pitchFamily="2" charset="0"/>
              </a:rPr>
              <a:t>y ahorra un 5%. </a:t>
            </a:r>
          </a:p>
        </p:txBody>
      </p:sp>
      <p:sp>
        <p:nvSpPr>
          <p:cNvPr id="37" name="CuadroTexto 36">
            <a:extLst>
              <a:ext uri="{FF2B5EF4-FFF2-40B4-BE49-F238E27FC236}">
                <a16:creationId xmlns:a16="http://schemas.microsoft.com/office/drawing/2014/main" id="{0A6E7031-D13D-264E-8E19-6507AF10F401}"/>
              </a:ext>
            </a:extLst>
          </p:cNvPr>
          <p:cNvSpPr txBox="1"/>
          <p:nvPr/>
        </p:nvSpPr>
        <p:spPr>
          <a:xfrm>
            <a:off x="8556171" y="4428178"/>
            <a:ext cx="2722324" cy="307777"/>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Medium" panose="02000000000000000000" pitchFamily="2" charset="0"/>
                <a:ea typeface="Roboto Medium" panose="02000000000000000000" pitchFamily="2" charset="0"/>
                <a:cs typeface="Roboto Medium" panose="02000000000000000000" pitchFamily="2" charset="0"/>
              </a:rPr>
              <a:t>Anual </a:t>
            </a:r>
            <a:r>
              <a:rPr lang="en-US" sz="1400" dirty="0">
                <a:solidFill>
                  <a:srgbClr val="070333"/>
                </a:solidFill>
                <a:latin typeface="Roboto Light" panose="02000000000000000000" pitchFamily="2" charset="0"/>
                <a:ea typeface="Roboto Light" panose="02000000000000000000" pitchFamily="2" charset="0"/>
              </a:rPr>
              <a:t>y ahorre un 10%. </a:t>
            </a:r>
          </a:p>
        </p:txBody>
      </p:sp>
      <p:cxnSp>
        <p:nvCxnSpPr>
          <p:cNvPr id="38" name="Conector recto 37">
            <a:extLst>
              <a:ext uri="{FF2B5EF4-FFF2-40B4-BE49-F238E27FC236}">
                <a16:creationId xmlns:a16="http://schemas.microsoft.com/office/drawing/2014/main" id="{C6835ED7-2A97-7A48-AD6F-BE0B4D2856F4}"/>
              </a:ext>
            </a:extLst>
          </p:cNvPr>
          <p:cNvCxnSpPr>
            <a:cxnSpLocks/>
            <a:stCxn id="20" idx="1"/>
          </p:cNvCxnSpPr>
          <p:nvPr/>
        </p:nvCxnSpPr>
        <p:spPr>
          <a:xfrm flipH="1">
            <a:off x="3393174" y="2964850"/>
            <a:ext cx="1341664" cy="0"/>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94BFB6F6-0BB8-E944-A41F-B4671376CDA1}"/>
              </a:ext>
            </a:extLst>
          </p:cNvPr>
          <p:cNvCxnSpPr>
            <a:cxnSpLocks/>
          </p:cNvCxnSpPr>
          <p:nvPr/>
        </p:nvCxnSpPr>
        <p:spPr>
          <a:xfrm flipH="1">
            <a:off x="7279374" y="2964850"/>
            <a:ext cx="1341664" cy="0"/>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33" name="Footer Placeholder 2">
            <a:extLst>
              <a:ext uri="{FF2B5EF4-FFF2-40B4-BE49-F238E27FC236}">
                <a16:creationId xmlns:a16="http://schemas.microsoft.com/office/drawing/2014/main" id="{CE6B436C-0696-AE47-AC10-8BE2FF2774B0}"/>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1217501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185A700-5A31-C14B-8418-E194C9124352}"/>
              </a:ext>
            </a:extLst>
          </p:cNvPr>
          <p:cNvSpPr>
            <a:spLocks noGrp="1"/>
          </p:cNvSpPr>
          <p:nvPr>
            <p:ph type="title"/>
          </p:nvPr>
        </p:nvSpPr>
        <p:spPr>
          <a:xfrm>
            <a:off x="838200" y="924339"/>
            <a:ext cx="9491804" cy="694150"/>
          </a:xfrm>
        </p:spPr>
        <p:txBody>
          <a:bodyPr>
            <a:noAutofit/>
          </a:bodyPr>
          <a:lstStyle/>
          <a:p>
            <a:br>
              <a:rPr lang="en-US" sz="3600" b="1" dirty="0">
                <a:solidFill>
                  <a:srgbClr val="070333"/>
                </a:solidFill>
                <a:latin typeface="Arboria Bold" panose="02000000000000000000" pitchFamily="2" charset="77"/>
              </a:rPr>
            </a:br>
            <a:r>
              <a:rPr lang="en-US" sz="3600" b="1" dirty="0">
                <a:solidFill>
                  <a:srgbClr val="070333"/>
                </a:solidFill>
                <a:latin typeface="Arboria Bold" panose="02000000000000000000" pitchFamily="2" charset="77"/>
              </a:rPr>
              <a:t>Amplia gama de </a:t>
            </a:r>
            <a:r>
              <a:rPr lang="en-US" sz="3600" b="1" dirty="0">
                <a:solidFill>
                  <a:srgbClr val="531AED"/>
                </a:solidFill>
                <a:latin typeface="Arboria Bold" panose="02000000000000000000" pitchFamily="2" charset="77"/>
              </a:rPr>
              <a:t>ventajas</a:t>
            </a:r>
            <a:br>
              <a:rPr lang="en-US" sz="3600" b="1" dirty="0">
                <a:solidFill>
                  <a:srgbClr val="531AED"/>
                </a:solidFill>
                <a:latin typeface="Arboria Bold" panose="02000000000000000000" pitchFamily="2" charset="77"/>
              </a:rPr>
            </a:br>
            <a:endParaRPr lang="en-GB" sz="3600" b="1" dirty="0">
              <a:solidFill>
                <a:srgbClr val="531AED"/>
              </a:solidFill>
              <a:latin typeface="Arboria Bold" panose="02000000000000000000" pitchFamily="2" charset="77"/>
            </a:endParaRPr>
          </a:p>
        </p:txBody>
      </p:sp>
      <p:sp>
        <p:nvSpPr>
          <p:cNvPr id="5" name="Marcador de número de diapositiva 6">
            <a:extLst>
              <a:ext uri="{FF2B5EF4-FFF2-40B4-BE49-F238E27FC236}">
                <a16:creationId xmlns:a16="http://schemas.microsoft.com/office/drawing/2014/main" id="{5C1EFC81-57AA-104E-9300-9D92709071CB}"/>
              </a:ext>
            </a:extLst>
          </p:cNvPr>
          <p:cNvSpPr>
            <a:spLocks noGrp="1"/>
          </p:cNvSpPr>
          <p:nvPr>
            <p:ph type="sldNum" sz="quarter" idx="12"/>
          </p:nvPr>
        </p:nvSpPr>
        <p:spPr>
          <a:xfrm>
            <a:off x="8830836" y="6356350"/>
            <a:ext cx="2743200" cy="365125"/>
          </a:xfrm>
        </p:spPr>
        <p:txBody>
          <a:bodyPr/>
          <a:lstStyle/>
          <a:p>
            <a:fld id="{F70E5419-BB40-42BB-AF03-163354A2DE49}" type="slidenum">
              <a:rPr lang="en-GB" smtClean="0">
                <a:solidFill>
                  <a:srgbClr val="070333"/>
                </a:solidFill>
                <a:latin typeface="Roboto" panose="02000000000000000000" pitchFamily="2" charset="0"/>
                <a:ea typeface="Roboto" panose="02000000000000000000" pitchFamily="2" charset="0"/>
                <a:cs typeface="Roboto" panose="02000000000000000000" pitchFamily="2" charset="0"/>
              </a:rPr>
              <a:t>9</a:t>
            </a:fld>
            <a:endParaRPr lang="en-GB" dirty="0">
              <a:solidFill>
                <a:srgbClr val="070333"/>
              </a:solidFill>
              <a:latin typeface="Roboto" panose="02000000000000000000" pitchFamily="2" charset="0"/>
              <a:ea typeface="Roboto" panose="02000000000000000000" pitchFamily="2" charset="0"/>
              <a:cs typeface="Roboto" panose="02000000000000000000" pitchFamily="2" charset="0"/>
            </a:endParaRPr>
          </a:p>
        </p:txBody>
      </p:sp>
      <p:pic>
        <p:nvPicPr>
          <p:cNvPr id="6" name="Graphic 4">
            <a:extLst>
              <a:ext uri="{FF2B5EF4-FFF2-40B4-BE49-F238E27FC236}">
                <a16:creationId xmlns:a16="http://schemas.microsoft.com/office/drawing/2014/main" id="{6B3A28C3-CF1D-8547-BACE-F66BD5270A1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783634" y="593265"/>
            <a:ext cx="790402" cy="331074"/>
          </a:xfrm>
          <a:prstGeom prst="rect">
            <a:avLst/>
          </a:prstGeom>
        </p:spPr>
      </p:pic>
      <p:grpSp>
        <p:nvGrpSpPr>
          <p:cNvPr id="18" name="Grupo 17">
            <a:extLst>
              <a:ext uri="{FF2B5EF4-FFF2-40B4-BE49-F238E27FC236}">
                <a16:creationId xmlns:a16="http://schemas.microsoft.com/office/drawing/2014/main" id="{3FE8BE23-4E2A-3A4A-8724-122BDFF75ED2}"/>
              </a:ext>
            </a:extLst>
          </p:cNvPr>
          <p:cNvGrpSpPr/>
          <p:nvPr/>
        </p:nvGrpSpPr>
        <p:grpSpPr>
          <a:xfrm>
            <a:off x="913505" y="2360621"/>
            <a:ext cx="2722324" cy="1124647"/>
            <a:chOff x="891345" y="2360621"/>
            <a:chExt cx="2722324" cy="1124647"/>
          </a:xfrm>
        </p:grpSpPr>
        <p:sp>
          <p:nvSpPr>
            <p:cNvPr id="7" name="Rectángulo redondeado 6">
              <a:extLst>
                <a:ext uri="{FF2B5EF4-FFF2-40B4-BE49-F238E27FC236}">
                  <a16:creationId xmlns:a16="http://schemas.microsoft.com/office/drawing/2014/main" id="{7CBA5448-D6BA-4845-B7E9-E453788728B6}"/>
                </a:ext>
              </a:extLst>
            </p:cNvPr>
            <p:cNvSpPr/>
            <p:nvPr/>
          </p:nvSpPr>
          <p:spPr>
            <a:xfrm>
              <a:off x="891345" y="2360621"/>
              <a:ext cx="2722324" cy="1124647"/>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3" name="Grupo 2">
              <a:extLst>
                <a:ext uri="{FF2B5EF4-FFF2-40B4-BE49-F238E27FC236}">
                  <a16:creationId xmlns:a16="http://schemas.microsoft.com/office/drawing/2014/main" id="{66A8CB05-2319-4041-851B-98F75231D1C5}"/>
                </a:ext>
              </a:extLst>
            </p:cNvPr>
            <p:cNvGrpSpPr/>
            <p:nvPr/>
          </p:nvGrpSpPr>
          <p:grpSpPr>
            <a:xfrm>
              <a:off x="985653" y="2521866"/>
              <a:ext cx="2514727" cy="907134"/>
              <a:chOff x="934393" y="2630623"/>
              <a:chExt cx="2514727" cy="907134"/>
            </a:xfrm>
          </p:grpSpPr>
          <p:sp>
            <p:nvSpPr>
              <p:cNvPr id="8" name="Title 1">
                <a:extLst>
                  <a:ext uri="{FF2B5EF4-FFF2-40B4-BE49-F238E27FC236}">
                    <a16:creationId xmlns:a16="http://schemas.microsoft.com/office/drawing/2014/main" id="{2514B67B-7429-3547-AA00-4140BA1EFA5E}"/>
                  </a:ext>
                </a:extLst>
              </p:cNvPr>
              <p:cNvSpPr txBox="1">
                <a:spLocks/>
              </p:cNvSpPr>
              <p:nvPr/>
            </p:nvSpPr>
            <p:spPr>
              <a:xfrm>
                <a:off x="934393" y="2630623"/>
                <a:ext cx="1042987" cy="90713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5000" b="1" dirty="0">
                    <a:solidFill>
                      <a:schemeClr val="bg1"/>
                    </a:solidFill>
                    <a:latin typeface="Arboria Bold" panose="02000000000000000000" pitchFamily="2" charset="77"/>
                  </a:rPr>
                  <a:t>10</a:t>
                </a:r>
              </a:p>
              <a:p>
                <a:pPr algn="ctr"/>
                <a:r>
                  <a:rPr lang="fr-FR" sz="1500" b="1" dirty="0" err="1">
                    <a:solidFill>
                      <a:schemeClr val="bg1"/>
                    </a:solidFill>
                    <a:latin typeface="Arboria Bold" panose="02000000000000000000" pitchFamily="2" charset="77"/>
                  </a:rPr>
                  <a:t>beneficios</a:t>
                </a:r>
                <a:endParaRPr lang="en-GB" sz="1500" b="1" dirty="0">
                  <a:solidFill>
                    <a:schemeClr val="bg1"/>
                  </a:solidFill>
                  <a:latin typeface="Arboria Bold" panose="02000000000000000000" pitchFamily="2" charset="77"/>
                </a:endParaRPr>
              </a:p>
            </p:txBody>
          </p:sp>
          <p:sp>
            <p:nvSpPr>
              <p:cNvPr id="9" name="Title 1">
                <a:extLst>
                  <a:ext uri="{FF2B5EF4-FFF2-40B4-BE49-F238E27FC236}">
                    <a16:creationId xmlns:a16="http://schemas.microsoft.com/office/drawing/2014/main" id="{71FC67B4-9272-1246-9B5B-408D7F31DFA0}"/>
                  </a:ext>
                </a:extLst>
              </p:cNvPr>
              <p:cNvSpPr txBox="1">
                <a:spLocks/>
              </p:cNvSpPr>
              <p:nvPr/>
            </p:nvSpPr>
            <p:spPr>
              <a:xfrm>
                <a:off x="1977381" y="2669470"/>
                <a:ext cx="1471739" cy="61301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solidFill>
                      <a:schemeClr val="bg1"/>
                    </a:solidFill>
                    <a:latin typeface="Arboria Bold" panose="02000000000000000000" pitchFamily="2" charset="77"/>
                  </a:rPr>
                  <a:t>Oro </a:t>
                </a:r>
                <a:endParaRPr lang="en-GB" sz="2200" b="1" dirty="0">
                  <a:solidFill>
                    <a:schemeClr val="bg1"/>
                  </a:solidFill>
                  <a:latin typeface="Arboria Bold" panose="02000000000000000000" pitchFamily="2" charset="77"/>
                </a:endParaRPr>
              </a:p>
            </p:txBody>
          </p:sp>
        </p:grpSp>
      </p:grpSp>
      <p:grpSp>
        <p:nvGrpSpPr>
          <p:cNvPr id="19" name="Grupo 18">
            <a:extLst>
              <a:ext uri="{FF2B5EF4-FFF2-40B4-BE49-F238E27FC236}">
                <a16:creationId xmlns:a16="http://schemas.microsoft.com/office/drawing/2014/main" id="{629B2580-E344-1A42-AB39-6E07182CEBA8}"/>
              </a:ext>
            </a:extLst>
          </p:cNvPr>
          <p:cNvGrpSpPr/>
          <p:nvPr/>
        </p:nvGrpSpPr>
        <p:grpSpPr>
          <a:xfrm>
            <a:off x="4699227" y="2365179"/>
            <a:ext cx="2757935" cy="1124647"/>
            <a:chOff x="877894" y="2365179"/>
            <a:chExt cx="2757935" cy="1124647"/>
          </a:xfrm>
        </p:grpSpPr>
        <p:sp>
          <p:nvSpPr>
            <p:cNvPr id="20" name="Rectángulo redondeado 19">
              <a:extLst>
                <a:ext uri="{FF2B5EF4-FFF2-40B4-BE49-F238E27FC236}">
                  <a16:creationId xmlns:a16="http://schemas.microsoft.com/office/drawing/2014/main" id="{A140676B-AA63-A844-A430-D3498110EACE}"/>
                </a:ext>
              </a:extLst>
            </p:cNvPr>
            <p:cNvSpPr/>
            <p:nvPr/>
          </p:nvSpPr>
          <p:spPr>
            <a:xfrm>
              <a:off x="913505" y="2365179"/>
              <a:ext cx="2722324" cy="1124647"/>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grpSp>
          <p:nvGrpSpPr>
            <p:cNvPr id="21" name="Grupo 20">
              <a:extLst>
                <a:ext uri="{FF2B5EF4-FFF2-40B4-BE49-F238E27FC236}">
                  <a16:creationId xmlns:a16="http://schemas.microsoft.com/office/drawing/2014/main" id="{C3A27E2A-97CF-C04C-AD30-EDD58318E706}"/>
                </a:ext>
              </a:extLst>
            </p:cNvPr>
            <p:cNvGrpSpPr/>
            <p:nvPr/>
          </p:nvGrpSpPr>
          <p:grpSpPr>
            <a:xfrm>
              <a:off x="877894" y="2511282"/>
              <a:ext cx="2652075" cy="907134"/>
              <a:chOff x="826634" y="2620039"/>
              <a:chExt cx="2652075" cy="907134"/>
            </a:xfrm>
          </p:grpSpPr>
          <p:sp>
            <p:nvSpPr>
              <p:cNvPr id="22" name="Title 1">
                <a:extLst>
                  <a:ext uri="{FF2B5EF4-FFF2-40B4-BE49-F238E27FC236}">
                    <a16:creationId xmlns:a16="http://schemas.microsoft.com/office/drawing/2014/main" id="{5185006D-6397-AA4C-8A2C-BC7AAC63C5EC}"/>
                  </a:ext>
                </a:extLst>
              </p:cNvPr>
              <p:cNvSpPr txBox="1">
                <a:spLocks/>
              </p:cNvSpPr>
              <p:nvPr/>
            </p:nvSpPr>
            <p:spPr>
              <a:xfrm>
                <a:off x="826634" y="2620039"/>
                <a:ext cx="1207925" cy="90713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chemeClr val="bg1"/>
                    </a:solidFill>
                    <a:latin typeface="Arboria Bold" panose="02000000000000000000" pitchFamily="2" charset="77"/>
                  </a:rPr>
                  <a:t>+5</a:t>
                </a:r>
              </a:p>
              <a:p>
                <a:pPr algn="ctr"/>
                <a:r>
                  <a:rPr lang="fr-FR" sz="1500" b="1" dirty="0" err="1">
                    <a:solidFill>
                      <a:schemeClr val="bg1"/>
                    </a:solidFill>
                    <a:latin typeface="Arboria Bold" panose="02000000000000000000" pitchFamily="2" charset="77"/>
                  </a:rPr>
                  <a:t>beneficios</a:t>
                </a:r>
                <a:endParaRPr lang="en-GB" sz="1500" b="1" dirty="0">
                  <a:solidFill>
                    <a:schemeClr val="bg1"/>
                  </a:solidFill>
                  <a:latin typeface="Arboria Bold" panose="02000000000000000000" pitchFamily="2" charset="77"/>
                </a:endParaRPr>
              </a:p>
              <a:p>
                <a:pPr algn="ctr"/>
                <a:endParaRPr lang="en-GB" sz="5400" b="1" dirty="0">
                  <a:solidFill>
                    <a:schemeClr val="bg1"/>
                  </a:solidFill>
                  <a:latin typeface="Arboria Bold" panose="02000000000000000000" pitchFamily="2" charset="77"/>
                </a:endParaRPr>
              </a:p>
            </p:txBody>
          </p:sp>
          <p:sp>
            <p:nvSpPr>
              <p:cNvPr id="23" name="Title 1">
                <a:extLst>
                  <a:ext uri="{FF2B5EF4-FFF2-40B4-BE49-F238E27FC236}">
                    <a16:creationId xmlns:a16="http://schemas.microsoft.com/office/drawing/2014/main" id="{8921E279-1B84-DB4F-A6A5-02CFB1974345}"/>
                  </a:ext>
                </a:extLst>
              </p:cNvPr>
              <p:cNvSpPr txBox="1">
                <a:spLocks/>
              </p:cNvSpPr>
              <p:nvPr/>
            </p:nvSpPr>
            <p:spPr>
              <a:xfrm>
                <a:off x="1895236" y="2642357"/>
                <a:ext cx="1583473" cy="38934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200" b="1" dirty="0">
                    <a:solidFill>
                      <a:schemeClr val="bg1"/>
                    </a:solidFill>
                    <a:latin typeface="Arboria Bold" panose="02000000000000000000" pitchFamily="2" charset="77"/>
                  </a:rPr>
                  <a:t>Platino</a:t>
                </a:r>
              </a:p>
              <a:p>
                <a:r>
                  <a:rPr lang="fr-FR" sz="2200" b="1" dirty="0">
                    <a:solidFill>
                      <a:schemeClr val="bg1"/>
                    </a:solidFill>
                    <a:latin typeface="Arboria Bold" panose="02000000000000000000" pitchFamily="2" charset="77"/>
                  </a:rPr>
                  <a:t>Platino+</a:t>
                </a:r>
                <a:endParaRPr lang="en-GB" sz="2200" b="1" dirty="0">
                  <a:solidFill>
                    <a:schemeClr val="bg1"/>
                  </a:solidFill>
                  <a:latin typeface="Arboria Bold" panose="02000000000000000000" pitchFamily="2" charset="77"/>
                </a:endParaRPr>
              </a:p>
            </p:txBody>
          </p:sp>
        </p:grpSp>
      </p:grpSp>
      <p:grpSp>
        <p:nvGrpSpPr>
          <p:cNvPr id="24" name="Grupo 23">
            <a:extLst>
              <a:ext uri="{FF2B5EF4-FFF2-40B4-BE49-F238E27FC236}">
                <a16:creationId xmlns:a16="http://schemas.microsoft.com/office/drawing/2014/main" id="{6967921B-445E-ED47-8B47-8D993CC9EC54}"/>
              </a:ext>
            </a:extLst>
          </p:cNvPr>
          <p:cNvGrpSpPr/>
          <p:nvPr/>
        </p:nvGrpSpPr>
        <p:grpSpPr>
          <a:xfrm>
            <a:off x="8517768" y="2360621"/>
            <a:ext cx="2880657" cy="1124647"/>
            <a:chOff x="870385" y="2402526"/>
            <a:chExt cx="2880657" cy="1124647"/>
          </a:xfrm>
        </p:grpSpPr>
        <p:sp>
          <p:nvSpPr>
            <p:cNvPr id="25" name="Rectángulo redondeado 24">
              <a:extLst>
                <a:ext uri="{FF2B5EF4-FFF2-40B4-BE49-F238E27FC236}">
                  <a16:creationId xmlns:a16="http://schemas.microsoft.com/office/drawing/2014/main" id="{9A53CC1E-86DE-6941-B94D-7C00C31A71A7}"/>
                </a:ext>
              </a:extLst>
            </p:cNvPr>
            <p:cNvSpPr/>
            <p:nvPr/>
          </p:nvSpPr>
          <p:spPr>
            <a:xfrm>
              <a:off x="913505" y="2402526"/>
              <a:ext cx="2722324" cy="1124647"/>
            </a:xfrm>
            <a:prstGeom prst="roundRect">
              <a:avLst/>
            </a:prstGeom>
            <a:solidFill>
              <a:srgbClr val="531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dirty="0"/>
            </a:p>
          </p:txBody>
        </p:sp>
        <p:grpSp>
          <p:nvGrpSpPr>
            <p:cNvPr id="26" name="Grupo 25">
              <a:extLst>
                <a:ext uri="{FF2B5EF4-FFF2-40B4-BE49-F238E27FC236}">
                  <a16:creationId xmlns:a16="http://schemas.microsoft.com/office/drawing/2014/main" id="{F8FDFA04-DD3F-D846-913F-2737AE62F959}"/>
                </a:ext>
              </a:extLst>
            </p:cNvPr>
            <p:cNvGrpSpPr/>
            <p:nvPr/>
          </p:nvGrpSpPr>
          <p:grpSpPr>
            <a:xfrm>
              <a:off x="870385" y="2511282"/>
              <a:ext cx="2880657" cy="912043"/>
              <a:chOff x="819125" y="2620039"/>
              <a:chExt cx="2880657" cy="912043"/>
            </a:xfrm>
          </p:grpSpPr>
          <p:sp>
            <p:nvSpPr>
              <p:cNvPr id="27" name="Title 1">
                <a:extLst>
                  <a:ext uri="{FF2B5EF4-FFF2-40B4-BE49-F238E27FC236}">
                    <a16:creationId xmlns:a16="http://schemas.microsoft.com/office/drawing/2014/main" id="{CAD5F066-F7E3-824A-BF9C-E3B2C8514EC5}"/>
                  </a:ext>
                </a:extLst>
              </p:cNvPr>
              <p:cNvSpPr txBox="1">
                <a:spLocks/>
              </p:cNvSpPr>
              <p:nvPr/>
            </p:nvSpPr>
            <p:spPr>
              <a:xfrm>
                <a:off x="819125" y="2620039"/>
                <a:ext cx="1032765" cy="907134"/>
              </a:xfrm>
              <a:prstGeom prst="rect">
                <a:avLst/>
              </a:prstGeom>
            </p:spPr>
            <p:txBody>
              <a:bodyP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chemeClr val="bg1"/>
                    </a:solidFill>
                    <a:latin typeface="Arboria Bold" panose="02000000000000000000" pitchFamily="2" charset="77"/>
                  </a:rPr>
                  <a:t>+2</a:t>
                </a:r>
              </a:p>
              <a:p>
                <a:pPr algn="ctr"/>
                <a:r>
                  <a:rPr lang="fr-FR" sz="1500" b="1" dirty="0" err="1">
                    <a:solidFill>
                      <a:schemeClr val="bg1"/>
                    </a:solidFill>
                    <a:latin typeface="Arboria Bold" panose="02000000000000000000" pitchFamily="2" charset="77"/>
                  </a:rPr>
                  <a:t>beneficios</a:t>
                </a:r>
                <a:endParaRPr lang="en-GB" sz="1500" b="1" dirty="0">
                  <a:solidFill>
                    <a:schemeClr val="bg1"/>
                  </a:solidFill>
                  <a:latin typeface="Arboria Bold" panose="02000000000000000000" pitchFamily="2" charset="77"/>
                </a:endParaRPr>
              </a:p>
              <a:p>
                <a:pPr algn="ctr"/>
                <a:endParaRPr lang="en-GB" sz="5400" b="1" dirty="0">
                  <a:solidFill>
                    <a:schemeClr val="bg1"/>
                  </a:solidFill>
                  <a:latin typeface="Arboria Bold" panose="02000000000000000000" pitchFamily="2" charset="77"/>
                </a:endParaRPr>
              </a:p>
            </p:txBody>
          </p:sp>
          <p:sp>
            <p:nvSpPr>
              <p:cNvPr id="28" name="Title 1">
                <a:extLst>
                  <a:ext uri="{FF2B5EF4-FFF2-40B4-BE49-F238E27FC236}">
                    <a16:creationId xmlns:a16="http://schemas.microsoft.com/office/drawing/2014/main" id="{B8A94C62-2A73-9740-B8BF-A107722636E8}"/>
                  </a:ext>
                </a:extLst>
              </p:cNvPr>
              <p:cNvSpPr txBox="1">
                <a:spLocks/>
              </p:cNvSpPr>
              <p:nvPr/>
            </p:nvSpPr>
            <p:spPr>
              <a:xfrm>
                <a:off x="1807390" y="2624948"/>
                <a:ext cx="1892392" cy="90713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b="1" dirty="0">
                    <a:solidFill>
                      <a:schemeClr val="bg1"/>
                    </a:solidFill>
                    <a:latin typeface="Arboria Bold" panose="02000000000000000000" pitchFamily="2" charset="77"/>
                  </a:rPr>
                  <a:t>Bonificación del Reino Unido</a:t>
                </a:r>
              </a:p>
              <a:p>
                <a:r>
                  <a:rPr lang="en-US" sz="2200" b="1" dirty="0">
                    <a:solidFill>
                      <a:schemeClr val="bg1"/>
                    </a:solidFill>
                    <a:latin typeface="Arboria Bold" panose="02000000000000000000" pitchFamily="2" charset="77"/>
                  </a:rPr>
                  <a:t>envase</a:t>
                </a:r>
                <a:endParaRPr lang="en-GB" sz="2200" b="1" dirty="0">
                  <a:solidFill>
                    <a:schemeClr val="bg1"/>
                  </a:solidFill>
                  <a:latin typeface="Arboria Bold" panose="02000000000000000000" pitchFamily="2" charset="77"/>
                </a:endParaRPr>
              </a:p>
            </p:txBody>
          </p:sp>
        </p:grpSp>
      </p:grpSp>
      <p:sp>
        <p:nvSpPr>
          <p:cNvPr id="29" name="CuadroTexto 28">
            <a:extLst>
              <a:ext uri="{FF2B5EF4-FFF2-40B4-BE49-F238E27FC236}">
                <a16:creationId xmlns:a16="http://schemas.microsoft.com/office/drawing/2014/main" id="{DE964C51-3626-D540-8DD2-DC648FE2D3F5}"/>
              </a:ext>
            </a:extLst>
          </p:cNvPr>
          <p:cNvSpPr txBox="1"/>
          <p:nvPr/>
        </p:nvSpPr>
        <p:spPr>
          <a:xfrm>
            <a:off x="904889" y="3710851"/>
            <a:ext cx="3763562" cy="2246769"/>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Mejor precio garantizado</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Motor de reservas exclusivo 24/7</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Tarifas inéditas sólo para miembros</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Seguro de vuelo</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Servicio privado </a:t>
            </a:r>
            <a:r>
              <a:rPr lang="en-US" sz="1400" dirty="0" err="1">
                <a:solidFill>
                  <a:srgbClr val="070333"/>
                </a:solidFill>
                <a:latin typeface="Roboto Light" panose="02000000000000000000" pitchFamily="2" charset="0"/>
                <a:ea typeface="Roboto Light" panose="02000000000000000000" pitchFamily="2" charset="0"/>
              </a:rPr>
              <a:t>de medi-jet</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Ofertas personalizadas sólo para socios</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Puntos de recompense para </a:t>
            </a:r>
            <a:r>
              <a:rPr lang="en-US" sz="1400" dirty="0" err="1">
                <a:solidFill>
                  <a:srgbClr val="070333"/>
                </a:solidFill>
                <a:latin typeface="Roboto Light" panose="02000000000000000000" pitchFamily="2" charset="0"/>
                <a:ea typeface="Roboto Light" panose="02000000000000000000" pitchFamily="2" charset="0"/>
              </a:rPr>
              <a:t>hoteles</a:t>
            </a:r>
            <a:endParaRPr lang="en-US" sz="1400" dirty="0">
              <a:solidFill>
                <a:srgbClr val="070333"/>
              </a:solidFill>
              <a:latin typeface="Roboto Light" panose="02000000000000000000" pitchFamily="2" charset="0"/>
              <a:ea typeface="Roboto Light" panose="02000000000000000000" pitchFamily="2" charset="0"/>
            </a:endParaRP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Acceso a telemedicina</a:t>
            </a:r>
          </a:p>
          <a:p>
            <a:pPr marL="285750" indent="-285750">
              <a:buFont typeface="Courier New" panose="02070309020205020404" pitchFamily="49" charset="0"/>
              <a:buChar char="o"/>
            </a:pPr>
            <a:r>
              <a:rPr lang="en-US" sz="1400" dirty="0" err="1">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latin typeface="Roboto Medium" panose="02000000000000000000" pitchFamily="2" charset="0"/>
                <a:ea typeface="Roboto Medium" panose="02000000000000000000" pitchFamily="2" charset="0"/>
                <a:cs typeface="Roboto Medium" panose="02000000000000000000" pitchFamily="2" charset="0"/>
              </a:rPr>
              <a:t> Coins - ¡NUEVO!</a:t>
            </a:r>
          </a:p>
          <a:p>
            <a:pPr marL="285750" indent="-285750">
              <a:buFont typeface="Courier New" panose="02070309020205020404" pitchFamily="49" charset="0"/>
              <a:buChar char="o"/>
            </a:pPr>
            <a:r>
              <a:rPr lang="en-US" sz="1400" dirty="0" err="1">
                <a:solidFill>
                  <a:srgbClr val="404040"/>
                </a:solidFill>
                <a:latin typeface="Roboto Medium" panose="02000000000000000000" pitchFamily="2" charset="0"/>
                <a:ea typeface="Roboto Medium" panose="02000000000000000000" pitchFamily="2" charset="0"/>
                <a:cs typeface="Roboto Medium" panose="02000000000000000000" pitchFamily="2" charset="0"/>
              </a:rPr>
              <a:t>Truvvi</a:t>
            </a:r>
            <a:r>
              <a:rPr lang="en-US" sz="1400" dirty="0">
                <a:solidFill>
                  <a:srgbClr val="404040"/>
                </a:solidFill>
                <a:latin typeface="Roboto Medium" panose="02000000000000000000" pitchFamily="2" charset="0"/>
                <a:ea typeface="Roboto Medium" panose="02000000000000000000" pitchFamily="2" charset="0"/>
                <a:cs typeface="Roboto Medium" panose="02000000000000000000" pitchFamily="2" charset="0"/>
              </a:rPr>
              <a:t> Tours </a:t>
            </a:r>
            <a:r>
              <a:rPr lang="en-US" sz="1400" dirty="0">
                <a:latin typeface="Roboto Medium" panose="02000000000000000000" pitchFamily="2" charset="0"/>
                <a:ea typeface="Roboto Medium" panose="02000000000000000000" pitchFamily="2" charset="0"/>
                <a:cs typeface="Roboto Medium" panose="02000000000000000000" pitchFamily="2" charset="0"/>
              </a:rPr>
              <a:t>- ¡NUEVO!</a:t>
            </a:r>
          </a:p>
        </p:txBody>
      </p:sp>
      <p:sp>
        <p:nvSpPr>
          <p:cNvPr id="32" name="CuadroTexto 31">
            <a:extLst>
              <a:ext uri="{FF2B5EF4-FFF2-40B4-BE49-F238E27FC236}">
                <a16:creationId xmlns:a16="http://schemas.microsoft.com/office/drawing/2014/main" id="{40E12BF7-97E9-494E-AB29-FD999D2C9D8B}"/>
              </a:ext>
            </a:extLst>
          </p:cNvPr>
          <p:cNvSpPr txBox="1"/>
          <p:nvPr/>
        </p:nvSpPr>
        <p:spPr>
          <a:xfrm>
            <a:off x="4734837" y="3710851"/>
            <a:ext cx="3463232" cy="1169551"/>
          </a:xfrm>
          <a:prstGeom prst="rect">
            <a:avLst/>
          </a:prstGeom>
          <a:noFill/>
        </p:spPr>
        <p:txBody>
          <a:bodyPr wrap="square">
            <a:spAutoFit/>
          </a:bodyPr>
          <a:lstStyle/>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Agente de viajes personal</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Sala VIP del aeropuerto</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Servicio de conserjería VIP</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Servicio de pasaportes y visados Fast Pass</a:t>
            </a:r>
          </a:p>
          <a:p>
            <a:pPr marL="285750" indent="-285750">
              <a:buFont typeface="Courier New" panose="02070309020205020404" pitchFamily="49" charset="0"/>
              <a:buChar char="o"/>
            </a:pPr>
            <a:r>
              <a:rPr lang="en-US" sz="1400" dirty="0">
                <a:solidFill>
                  <a:srgbClr val="070333"/>
                </a:solidFill>
                <a:latin typeface="Roboto Light" panose="02000000000000000000" pitchFamily="2" charset="0"/>
                <a:ea typeface="Roboto Light" panose="02000000000000000000" pitchFamily="2" charset="0"/>
              </a:rPr>
              <a:t>Representación jurídica en el extranjero</a:t>
            </a:r>
          </a:p>
        </p:txBody>
      </p:sp>
      <p:sp>
        <p:nvSpPr>
          <p:cNvPr id="35" name="CuadroTexto 34">
            <a:extLst>
              <a:ext uri="{FF2B5EF4-FFF2-40B4-BE49-F238E27FC236}">
                <a16:creationId xmlns:a16="http://schemas.microsoft.com/office/drawing/2014/main" id="{A032A720-01C6-CB43-B45F-0E723219A8D7}"/>
              </a:ext>
            </a:extLst>
          </p:cNvPr>
          <p:cNvSpPr txBox="1"/>
          <p:nvPr/>
        </p:nvSpPr>
        <p:spPr>
          <a:xfrm>
            <a:off x="8621038" y="3710851"/>
            <a:ext cx="2722323" cy="523220"/>
          </a:xfrm>
          <a:prstGeom prst="rect">
            <a:avLst/>
          </a:prstGeom>
          <a:noFill/>
        </p:spPr>
        <p:txBody>
          <a:bodyPr wrap="square">
            <a:spAutoFit/>
          </a:bodyPr>
          <a:lstStyle/>
          <a:p>
            <a:pPr marL="285750" indent="-285750">
              <a:buFont typeface="Courier New" panose="02070309020205020404" pitchFamily="49" charset="0"/>
              <a:buChar char="o"/>
            </a:pPr>
            <a:r>
              <a:rPr lang="en-GB" sz="1400" dirty="0">
                <a:solidFill>
                  <a:srgbClr val="070333"/>
                </a:solidFill>
                <a:latin typeface="Roboto Light" panose="02000000000000000000" pitchFamily="2" charset="0"/>
                <a:ea typeface="Roboto Light" panose="02000000000000000000" pitchFamily="2" charset="0"/>
              </a:rPr>
              <a:t>Virgin Experience Days </a:t>
            </a:r>
          </a:p>
          <a:p>
            <a:pPr marL="285750" indent="-285750">
              <a:buFont typeface="Courier New" panose="02070309020205020404" pitchFamily="49" charset="0"/>
              <a:buChar char="o"/>
            </a:pPr>
            <a:r>
              <a:rPr lang="en-GB" sz="1400" dirty="0" err="1">
                <a:solidFill>
                  <a:srgbClr val="070333"/>
                </a:solidFill>
                <a:latin typeface="Roboto Light" panose="02000000000000000000" pitchFamily="2" charset="0"/>
                <a:ea typeface="Roboto Light" panose="02000000000000000000" pitchFamily="2" charset="0"/>
              </a:rPr>
              <a:t>Tarjeta</a:t>
            </a:r>
            <a:r>
              <a:rPr lang="en-GB" sz="1400" dirty="0">
                <a:solidFill>
                  <a:srgbClr val="070333"/>
                </a:solidFill>
                <a:latin typeface="Roboto Light" panose="02000000000000000000" pitchFamily="2" charset="0"/>
                <a:ea typeface="Roboto Light" panose="02000000000000000000" pitchFamily="2" charset="0"/>
              </a:rPr>
              <a:t> Taste Card</a:t>
            </a:r>
            <a:endParaRPr lang="en-US" sz="1400" dirty="0">
              <a:solidFill>
                <a:srgbClr val="070333"/>
              </a:solidFill>
              <a:latin typeface="Roboto Light" panose="02000000000000000000" pitchFamily="2" charset="0"/>
              <a:ea typeface="Roboto Light" panose="02000000000000000000" pitchFamily="2" charset="0"/>
            </a:endParaRPr>
          </a:p>
        </p:txBody>
      </p:sp>
      <p:cxnSp>
        <p:nvCxnSpPr>
          <p:cNvPr id="38" name="Conector recto 37">
            <a:extLst>
              <a:ext uri="{FF2B5EF4-FFF2-40B4-BE49-F238E27FC236}">
                <a16:creationId xmlns:a16="http://schemas.microsoft.com/office/drawing/2014/main" id="{C6835ED7-2A97-7A48-AD6F-BE0B4D2856F4}"/>
              </a:ext>
            </a:extLst>
          </p:cNvPr>
          <p:cNvCxnSpPr>
            <a:cxnSpLocks/>
            <a:stCxn id="20" idx="1"/>
          </p:cNvCxnSpPr>
          <p:nvPr/>
        </p:nvCxnSpPr>
        <p:spPr>
          <a:xfrm flipH="1">
            <a:off x="3393174" y="2927503"/>
            <a:ext cx="1341664" cy="0"/>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94BFB6F6-0BB8-E944-A41F-B4671376CDA1}"/>
              </a:ext>
            </a:extLst>
          </p:cNvPr>
          <p:cNvCxnSpPr>
            <a:cxnSpLocks/>
          </p:cNvCxnSpPr>
          <p:nvPr/>
        </p:nvCxnSpPr>
        <p:spPr>
          <a:xfrm flipH="1">
            <a:off x="7279374" y="2883337"/>
            <a:ext cx="1341664" cy="0"/>
          </a:xfrm>
          <a:prstGeom prst="line">
            <a:avLst/>
          </a:prstGeom>
          <a:ln w="9525">
            <a:solidFill>
              <a:srgbClr val="531AED"/>
            </a:solidFill>
          </a:ln>
        </p:spPr>
        <p:style>
          <a:lnRef idx="1">
            <a:schemeClr val="accent1"/>
          </a:lnRef>
          <a:fillRef idx="0">
            <a:schemeClr val="accent1"/>
          </a:fillRef>
          <a:effectRef idx="0">
            <a:schemeClr val="accent1"/>
          </a:effectRef>
          <a:fontRef idx="minor">
            <a:schemeClr val="tx1"/>
          </a:fontRef>
        </p:style>
      </p:cxnSp>
      <p:sp>
        <p:nvSpPr>
          <p:cNvPr id="30" name="Footer Placeholder 2">
            <a:extLst>
              <a:ext uri="{FF2B5EF4-FFF2-40B4-BE49-F238E27FC236}">
                <a16:creationId xmlns:a16="http://schemas.microsoft.com/office/drawing/2014/main" id="{5AB4430E-ABBA-9D46-8D7B-CDC103E89EBF}"/>
              </a:ext>
            </a:extLst>
          </p:cNvPr>
          <p:cNvSpPr>
            <a:spLocks noGrp="1"/>
          </p:cNvSpPr>
          <p:nvPr>
            <p:ph type="ftr" sz="quarter" idx="11"/>
          </p:nvPr>
        </p:nvSpPr>
        <p:spPr>
          <a:xfrm>
            <a:off x="3398003" y="6356350"/>
            <a:ext cx="5386057" cy="365125"/>
          </a:xfrm>
        </p:spPr>
        <p:txBody>
          <a:bodyPr/>
          <a:lstStyle/>
          <a:p>
            <a:r>
              <a:rPr lang="en-US" dirty="0"/>
              <a:t>Sólo para fines de formación - No para distribución pública o externa</a:t>
            </a:r>
            <a:endParaRPr lang="en-GB" dirty="0"/>
          </a:p>
        </p:txBody>
      </p:sp>
    </p:spTree>
    <p:extLst>
      <p:ext uri="{BB962C8B-B14F-4D97-AF65-F5344CB8AC3E}">
        <p14:creationId xmlns:p14="http://schemas.microsoft.com/office/powerpoint/2010/main" val="1732796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156E3189DD6644C91F29BEBC69D424F" ma:contentTypeVersion="17" ma:contentTypeDescription="Utwórz nowy dokument." ma:contentTypeScope="" ma:versionID="6c99174ad5689c1fc617f085b57e1d98">
  <xsd:schema xmlns:xsd="http://www.w3.org/2001/XMLSchema" xmlns:xs="http://www.w3.org/2001/XMLSchema" xmlns:p="http://schemas.microsoft.com/office/2006/metadata/properties" xmlns:ns2="c16e1ba6-b505-4513-99e4-0ac41179ebb6" xmlns:ns3="23436ad3-f2c4-4ce6-ac3e-83a188591215" targetNamespace="http://schemas.microsoft.com/office/2006/metadata/properties" ma:root="true" ma:fieldsID="558669ebcee7aa4a023bd374c005495a" ns2:_="" ns3:_="">
    <xsd:import namespace="c16e1ba6-b505-4513-99e4-0ac41179ebb6"/>
    <xsd:import namespace="23436ad3-f2c4-4ce6-ac3e-83a18859121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Statu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6e1ba6-b505-4513-99e4-0ac41179eb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Status" ma:index="20" nillable="true" ma:displayName="Status" ma:format="Dropdown" ma:internalName="Status">
      <xsd:simpleType>
        <xsd:union memberTypes="dms:Text">
          <xsd:simpleType>
            <xsd:restriction base="dms:Choice">
              <xsd:enumeration value="Live"/>
              <xsd:enumeration value="Not live"/>
            </xsd:restriction>
          </xsd:simpleType>
        </xsd:un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Tagi obrazów" ma:readOnly="false" ma:fieldId="{5cf76f15-5ced-4ddc-b409-7134ff3c332f}" ma:taxonomyMulti="true" ma:sspId="64d9480c-6f89-4005-9fb2-66b7a050954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3436ad3-f2c4-4ce6-ac3e-83a188591215" elementFormDefault="qualified">
    <xsd:import namespace="http://schemas.microsoft.com/office/2006/documentManagement/types"/>
    <xsd:import namespace="http://schemas.microsoft.com/office/infopath/2007/PartnerControls"/>
    <xsd:element name="SharedWithUsers" ma:index="18" nillable="true" ma:displayName="Udostępniani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Udostępnione dla — szczegóły" ma:internalName="SharedWithDetails" ma:readOnly="true">
      <xsd:simpleType>
        <xsd:restriction base="dms:Note">
          <xsd:maxLength value="255"/>
        </xsd:restriction>
      </xsd:simpleType>
    </xsd:element>
    <xsd:element name="TaxCatchAll" ma:index="24" nillable="true" ma:displayName="Taxonomy Catch All Column" ma:hidden="true" ma:list="{fe96814e-a6f4-40b8-aef4-f1c508527b3a}" ma:internalName="TaxCatchAll" ma:showField="CatchAllData" ma:web="23436ad3-f2c4-4ce6-ac3e-83a18859121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zawartości"/>
        <xsd:element ref="dc:title" minOccurs="0" maxOccurs="1" ma:index="4" ma:displayName="Tytu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c16e1ba6-b505-4513-99e4-0ac41179ebb6" xsi:nil="true"/>
    <lcf76f155ced4ddcb4097134ff3c332f xmlns="c16e1ba6-b505-4513-99e4-0ac41179ebb6">
      <Terms xmlns="http://schemas.microsoft.com/office/infopath/2007/PartnerControls"/>
    </lcf76f155ced4ddcb4097134ff3c332f>
    <TaxCatchAll xmlns="23436ad3-f2c4-4ce6-ac3e-83a188591215" xsi:nil="true"/>
  </documentManagement>
</p:properties>
</file>

<file path=customXml/itemProps1.xml><?xml version="1.0" encoding="utf-8"?>
<ds:datastoreItem xmlns:ds="http://schemas.openxmlformats.org/officeDocument/2006/customXml" ds:itemID="{8C4436F6-9C8D-437F-A17E-2468EFE92953}">
  <ds:schemaRefs>
    <ds:schemaRef ds:uri="http://schemas.microsoft.com/sharepoint/v3/contenttype/forms"/>
  </ds:schemaRefs>
</ds:datastoreItem>
</file>

<file path=customXml/itemProps2.xml><?xml version="1.0" encoding="utf-8"?>
<ds:datastoreItem xmlns:ds="http://schemas.openxmlformats.org/officeDocument/2006/customXml" ds:itemID="{84261D83-E47A-4532-B566-9F98E2AA92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6e1ba6-b505-4513-99e4-0ac41179ebb6"/>
    <ds:schemaRef ds:uri="23436ad3-f2c4-4ce6-ac3e-83a1885912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D4058E8-DB88-435B-8B48-049ADC3A08C1}">
  <ds:schemaRefs>
    <ds:schemaRef ds:uri="http://www.w3.org/XML/1998/namespace"/>
    <ds:schemaRef ds:uri="http://schemas.microsoft.com/office/infopath/2007/PartnerControls"/>
    <ds:schemaRef ds:uri="http://purl.org/dc/elements/1.1/"/>
    <ds:schemaRef ds:uri="http://purl.org/dc/dcmitype/"/>
    <ds:schemaRef ds:uri="http://schemas.openxmlformats.org/package/2006/metadata/core-properties"/>
    <ds:schemaRef ds:uri="c16e1ba6-b505-4513-99e4-0ac41179ebb6"/>
    <ds:schemaRef ds:uri="http://schemas.microsoft.com/office/2006/documentManagement/types"/>
    <ds:schemaRef ds:uri="23436ad3-f2c4-4ce6-ac3e-83a188591215"/>
    <ds:schemaRef ds:uri="http://purl.org/dc/term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11486</TotalTime>
  <Words>4526</Words>
  <Application>Microsoft Office PowerPoint</Application>
  <PresentationFormat>Panoramiczny</PresentationFormat>
  <Paragraphs>658</Paragraphs>
  <Slides>51</Slides>
  <Notes>34</Notes>
  <HiddenSlides>0</HiddenSlides>
  <MMClips>0</MMClips>
  <ScaleCrop>false</ScaleCrop>
  <HeadingPairs>
    <vt:vector size="6" baseType="variant">
      <vt:variant>
        <vt:lpstr>Używane czcionki</vt:lpstr>
      </vt:variant>
      <vt:variant>
        <vt:i4>8</vt:i4>
      </vt:variant>
      <vt:variant>
        <vt:lpstr>Motyw</vt:lpstr>
      </vt:variant>
      <vt:variant>
        <vt:i4>1</vt:i4>
      </vt:variant>
      <vt:variant>
        <vt:lpstr>Tytuły slajdów</vt:lpstr>
      </vt:variant>
      <vt:variant>
        <vt:i4>51</vt:i4>
      </vt:variant>
    </vt:vector>
  </HeadingPairs>
  <TitlesOfParts>
    <vt:vector size="60" baseType="lpstr">
      <vt:lpstr>Arboria Bold</vt:lpstr>
      <vt:lpstr>Arial</vt:lpstr>
      <vt:lpstr>Calibri</vt:lpstr>
      <vt:lpstr>Calibri Light</vt:lpstr>
      <vt:lpstr>Courier New</vt:lpstr>
      <vt:lpstr>Roboto</vt:lpstr>
      <vt:lpstr>Roboto Light</vt:lpstr>
      <vt:lpstr>Roboto Medium</vt:lpstr>
      <vt:lpstr>Office Theme</vt:lpstr>
      <vt:lpstr>Prezentacja programu PowerPoint</vt:lpstr>
      <vt:lpstr>Prezentacja programu PowerPoint</vt:lpstr>
      <vt:lpstr>Qué es el estilo de vida Truvvi</vt:lpstr>
      <vt:lpstr>Prezentacja programu PowerPoint</vt:lpstr>
      <vt:lpstr>Prezentacja programu PowerPoint</vt:lpstr>
      <vt:lpstr>Prezentacja programu PowerPoint</vt:lpstr>
      <vt:lpstr>Prezentacja programu PowerPoint</vt:lpstr>
      <vt:lpstr>Niveles de afiliación y opciones</vt:lpstr>
      <vt:lpstr> Amplia gama de ventajas </vt:lpstr>
      <vt:lpstr>Detalles de la prestación</vt:lpstr>
      <vt:lpstr>Detalles de la prestación</vt:lpstr>
      <vt:lpstr>Detalles de la prestación</vt:lpstr>
      <vt:lpstr>Detalles de la prestación</vt:lpstr>
      <vt:lpstr>Prezentacja programu PowerPoint</vt:lpstr>
      <vt:lpstr>Hoteles y cruceros  Puntos clave de venta</vt:lpstr>
      <vt:lpstr>Vuelos, alquiler de coches y Experiencias</vt:lpstr>
      <vt:lpstr>Truvvi Lifestyle Promessa de Mejor Precio </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Klein</dc:creator>
  <cp:keywords>, docId:23CAAC4A9280ED4B983F7E5928F69EDE</cp:keywords>
  <cp:lastModifiedBy>Agnieszka Stupakowska</cp:lastModifiedBy>
  <cp:revision>235</cp:revision>
  <cp:lastPrinted>2021-12-17T19:09:03Z</cp:lastPrinted>
  <dcterms:created xsi:type="dcterms:W3CDTF">2021-11-22T08:23:10Z</dcterms:created>
  <dcterms:modified xsi:type="dcterms:W3CDTF">2023-04-03T07:36:48Z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0x0101001156E3189DD6644C91F29BEBC69D424F</vt:lpwstr>
  </property>
  <property fmtid="{D5CDD505-2E9C-101B-9397-08002B2CF9AE}" pid="3" name="MediaServiceImageTags">
    <vt:lpwstr/>
  </property>
</Properties>
</file>